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 id="281" r:id="rId24"/>
    <p:sldId id="282" r:id="rId25"/>
    <p:sldId id="283" r:id="rId26"/>
    <p:sldId id="289" r:id="rId27"/>
    <p:sldId id="291" r:id="rId28"/>
    <p:sldId id="292" r:id="rId29"/>
    <p:sldId id="293"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0"/>
  </p:normalViewPr>
  <p:slideViewPr>
    <p:cSldViewPr snapToGrid="0">
      <p:cViewPr>
        <p:scale>
          <a:sx n="69" d="100"/>
          <a:sy n="69" d="100"/>
        </p:scale>
        <p:origin x="123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9CDB4-F46D-4666-AD4C-0BA71EC698AB}"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817ED08-957B-45BD-BED8-68A49903B5E9}">
      <dgm:prSet/>
      <dgm:spPr/>
      <dgm:t>
        <a:bodyPr/>
        <a:lstStyle/>
        <a:p>
          <a:r>
            <a:rPr lang="en-US" b="0" i="0"/>
            <a:t>Introduction to AI &amp; Predictive Analytics</a:t>
          </a:r>
          <a:endParaRPr lang="en-US"/>
        </a:p>
      </dgm:t>
    </dgm:pt>
    <dgm:pt modelId="{D01550DC-1C3E-427D-B2D7-E8763407ED8F}" type="parTrans" cxnId="{1D5BC315-68E8-4223-AEDA-0D8B97E8BCE9}">
      <dgm:prSet/>
      <dgm:spPr/>
      <dgm:t>
        <a:bodyPr/>
        <a:lstStyle/>
        <a:p>
          <a:endParaRPr lang="en-US"/>
        </a:p>
      </dgm:t>
    </dgm:pt>
    <dgm:pt modelId="{4F4A0874-0174-4D66-AD5F-F6DC60B9BF44}" type="sibTrans" cxnId="{1D5BC315-68E8-4223-AEDA-0D8B97E8BCE9}">
      <dgm:prSet/>
      <dgm:spPr/>
      <dgm:t>
        <a:bodyPr/>
        <a:lstStyle/>
        <a:p>
          <a:endParaRPr lang="en-US"/>
        </a:p>
      </dgm:t>
    </dgm:pt>
    <dgm:pt modelId="{B2E4829F-512E-4CDF-9F4A-A26305BEEC92}">
      <dgm:prSet/>
      <dgm:spPr/>
      <dgm:t>
        <a:bodyPr/>
        <a:lstStyle/>
        <a:p>
          <a:r>
            <a:rPr lang="en-US" b="0" i="0" dirty="0"/>
            <a:t>Machine Learning Foundations</a:t>
          </a:r>
          <a:endParaRPr lang="en-US" dirty="0"/>
        </a:p>
      </dgm:t>
    </dgm:pt>
    <dgm:pt modelId="{F969CFD2-AF48-4A91-B080-D90A77F27D3A}" type="parTrans" cxnId="{57D13346-2E31-434E-9338-D86C35649D48}">
      <dgm:prSet/>
      <dgm:spPr/>
      <dgm:t>
        <a:bodyPr/>
        <a:lstStyle/>
        <a:p>
          <a:endParaRPr lang="en-US"/>
        </a:p>
      </dgm:t>
    </dgm:pt>
    <dgm:pt modelId="{408B1CDA-9420-43D8-9D32-D938A621E228}" type="sibTrans" cxnId="{57D13346-2E31-434E-9338-D86C35649D48}">
      <dgm:prSet/>
      <dgm:spPr/>
      <dgm:t>
        <a:bodyPr/>
        <a:lstStyle/>
        <a:p>
          <a:endParaRPr lang="en-US"/>
        </a:p>
      </dgm:t>
    </dgm:pt>
    <dgm:pt modelId="{3FB8B327-0BBD-4F85-A319-96323252B7F4}">
      <dgm:prSet/>
      <dgm:spPr/>
      <dgm:t>
        <a:bodyPr/>
        <a:lstStyle/>
        <a:p>
          <a:r>
            <a:rPr lang="en-US" b="0" i="0"/>
            <a:t>Predictive Modeling &amp; Data Analytics</a:t>
          </a:r>
          <a:endParaRPr lang="en-US"/>
        </a:p>
      </dgm:t>
    </dgm:pt>
    <dgm:pt modelId="{BBD031A2-FB82-40A4-8BA1-A8B812C978D2}" type="parTrans" cxnId="{30F0352A-2EB4-4541-8E8D-7219B514AFEF}">
      <dgm:prSet/>
      <dgm:spPr/>
      <dgm:t>
        <a:bodyPr/>
        <a:lstStyle/>
        <a:p>
          <a:endParaRPr lang="en-US"/>
        </a:p>
      </dgm:t>
    </dgm:pt>
    <dgm:pt modelId="{A95DFAF1-C02D-45D3-A143-658E34BA1BC0}" type="sibTrans" cxnId="{30F0352A-2EB4-4541-8E8D-7219B514AFEF}">
      <dgm:prSet/>
      <dgm:spPr/>
      <dgm:t>
        <a:bodyPr/>
        <a:lstStyle/>
        <a:p>
          <a:endParaRPr lang="en-US"/>
        </a:p>
      </dgm:t>
    </dgm:pt>
    <dgm:pt modelId="{F45CF02D-4FA1-4B8B-8EA5-19865124A3D5}">
      <dgm:prSet/>
      <dgm:spPr/>
      <dgm:t>
        <a:bodyPr/>
        <a:lstStyle/>
        <a:p>
          <a:r>
            <a:rPr lang="en-US" b="0" i="0"/>
            <a:t>Deep Learning and Neural Networks</a:t>
          </a:r>
          <a:endParaRPr lang="en-US"/>
        </a:p>
      </dgm:t>
    </dgm:pt>
    <dgm:pt modelId="{4082D4FE-08AC-4B04-B66E-21AC39EE4530}" type="parTrans" cxnId="{79F07B4E-E44D-4234-BD10-F1D9C5B895F0}">
      <dgm:prSet/>
      <dgm:spPr/>
      <dgm:t>
        <a:bodyPr/>
        <a:lstStyle/>
        <a:p>
          <a:endParaRPr lang="en-US"/>
        </a:p>
      </dgm:t>
    </dgm:pt>
    <dgm:pt modelId="{808A93E8-59A9-4EA5-A80D-25A339460163}" type="sibTrans" cxnId="{79F07B4E-E44D-4234-BD10-F1D9C5B895F0}">
      <dgm:prSet/>
      <dgm:spPr/>
      <dgm:t>
        <a:bodyPr/>
        <a:lstStyle/>
        <a:p>
          <a:endParaRPr lang="en-US"/>
        </a:p>
      </dgm:t>
    </dgm:pt>
    <dgm:pt modelId="{46B7182E-D8F1-4F38-84B6-B2A056A50C61}">
      <dgm:prSet/>
      <dgm:spPr/>
      <dgm:t>
        <a:bodyPr/>
        <a:lstStyle/>
        <a:p>
          <a:r>
            <a:rPr lang="en-US" b="0" i="0" dirty="0"/>
            <a:t>Natural Language Processing (NLP)</a:t>
          </a:r>
          <a:endParaRPr lang="en-US" dirty="0"/>
        </a:p>
      </dgm:t>
    </dgm:pt>
    <dgm:pt modelId="{CBBEE321-4125-4D1C-9C4B-D687A1EE5400}" type="parTrans" cxnId="{8937F0FC-5A4A-43C8-B4E6-0FD90DD398EA}">
      <dgm:prSet/>
      <dgm:spPr/>
      <dgm:t>
        <a:bodyPr/>
        <a:lstStyle/>
        <a:p>
          <a:endParaRPr lang="en-US"/>
        </a:p>
      </dgm:t>
    </dgm:pt>
    <dgm:pt modelId="{EF1D7FE6-5D0C-4E2B-BAA1-51C7B533BEBE}" type="sibTrans" cxnId="{8937F0FC-5A4A-43C8-B4E6-0FD90DD398EA}">
      <dgm:prSet/>
      <dgm:spPr/>
      <dgm:t>
        <a:bodyPr/>
        <a:lstStyle/>
        <a:p>
          <a:endParaRPr lang="en-US"/>
        </a:p>
      </dgm:t>
    </dgm:pt>
    <dgm:pt modelId="{B825F057-1CA0-4749-82B8-E6BE2167D7BA}">
      <dgm:prSet/>
      <dgm:spPr/>
      <dgm:t>
        <a:bodyPr/>
        <a:lstStyle/>
        <a:p>
          <a:r>
            <a:rPr lang="en-US" b="0" i="0"/>
            <a:t>Large Language Models (LLMs) &amp; Generative AI</a:t>
          </a:r>
          <a:endParaRPr lang="en-US"/>
        </a:p>
      </dgm:t>
    </dgm:pt>
    <dgm:pt modelId="{94D9EE78-8045-49F1-B732-FB2952EE7953}" type="parTrans" cxnId="{26A5ED2A-9658-47FE-9107-B7317C702E15}">
      <dgm:prSet/>
      <dgm:spPr/>
      <dgm:t>
        <a:bodyPr/>
        <a:lstStyle/>
        <a:p>
          <a:endParaRPr lang="en-US"/>
        </a:p>
      </dgm:t>
    </dgm:pt>
    <dgm:pt modelId="{B5FAA983-7B77-486B-BFD6-226BEC607100}" type="sibTrans" cxnId="{26A5ED2A-9658-47FE-9107-B7317C702E15}">
      <dgm:prSet/>
      <dgm:spPr/>
      <dgm:t>
        <a:bodyPr/>
        <a:lstStyle/>
        <a:p>
          <a:endParaRPr lang="en-US"/>
        </a:p>
      </dgm:t>
    </dgm:pt>
    <dgm:pt modelId="{6ACFAA2B-050A-4981-9EE6-CD7F0376B3AD}">
      <dgm:prSet/>
      <dgm:spPr/>
      <dgm:t>
        <a:bodyPr/>
        <a:lstStyle/>
        <a:p>
          <a:r>
            <a:rPr lang="en-US" b="0" i="0"/>
            <a:t>Integration: Predictive AI Meets Generative AI</a:t>
          </a:r>
          <a:endParaRPr lang="en-US"/>
        </a:p>
      </dgm:t>
    </dgm:pt>
    <dgm:pt modelId="{76EFD09C-1972-4B2E-A67F-B79CB7637AF5}" type="parTrans" cxnId="{E10A3F5B-808B-4310-8BBC-850A5D3E795B}">
      <dgm:prSet/>
      <dgm:spPr/>
      <dgm:t>
        <a:bodyPr/>
        <a:lstStyle/>
        <a:p>
          <a:endParaRPr lang="en-US"/>
        </a:p>
      </dgm:t>
    </dgm:pt>
    <dgm:pt modelId="{27C9A360-29CB-4CDD-B5CE-3587EDEE6100}" type="sibTrans" cxnId="{E10A3F5B-808B-4310-8BBC-850A5D3E795B}">
      <dgm:prSet/>
      <dgm:spPr/>
      <dgm:t>
        <a:bodyPr/>
        <a:lstStyle/>
        <a:p>
          <a:endParaRPr lang="en-US"/>
        </a:p>
      </dgm:t>
    </dgm:pt>
    <dgm:pt modelId="{0EE62DFD-C744-428C-8795-556CB9DC7CD5}">
      <dgm:prSet/>
      <dgm:spPr/>
      <dgm:t>
        <a:bodyPr/>
        <a:lstStyle/>
        <a:p>
          <a:r>
            <a:rPr lang="en-US" b="0" i="0" dirty="0"/>
            <a:t>Ethics and Governance</a:t>
          </a:r>
          <a:endParaRPr lang="en-US" dirty="0"/>
        </a:p>
      </dgm:t>
    </dgm:pt>
    <dgm:pt modelId="{3A9B1B59-4432-4784-BFAF-99ABFCD5B85D}" type="parTrans" cxnId="{AEF61808-91C7-4FEC-9B5C-813ACD87FB6E}">
      <dgm:prSet/>
      <dgm:spPr/>
      <dgm:t>
        <a:bodyPr/>
        <a:lstStyle/>
        <a:p>
          <a:endParaRPr lang="en-US"/>
        </a:p>
      </dgm:t>
    </dgm:pt>
    <dgm:pt modelId="{D9BA7CA5-9D0A-4AC3-9DB1-1E5DF839D789}" type="sibTrans" cxnId="{AEF61808-91C7-4FEC-9B5C-813ACD87FB6E}">
      <dgm:prSet/>
      <dgm:spPr/>
      <dgm:t>
        <a:bodyPr/>
        <a:lstStyle/>
        <a:p>
          <a:endParaRPr lang="en-US"/>
        </a:p>
      </dgm:t>
    </dgm:pt>
    <dgm:pt modelId="{78B1C508-755C-BD40-80BC-E3BBF3606B69}" type="pres">
      <dgm:prSet presAssocID="{2BC9CDB4-F46D-4666-AD4C-0BA71EC698AB}" presName="vert0" presStyleCnt="0">
        <dgm:presLayoutVars>
          <dgm:dir/>
          <dgm:animOne val="branch"/>
          <dgm:animLvl val="lvl"/>
        </dgm:presLayoutVars>
      </dgm:prSet>
      <dgm:spPr/>
    </dgm:pt>
    <dgm:pt modelId="{B8F59D9F-2192-2647-84FC-64B0F21438B8}" type="pres">
      <dgm:prSet presAssocID="{7817ED08-957B-45BD-BED8-68A49903B5E9}" presName="thickLine" presStyleLbl="alignNode1" presStyleIdx="0" presStyleCnt="8"/>
      <dgm:spPr/>
    </dgm:pt>
    <dgm:pt modelId="{14EAB69F-C99A-914F-A9D2-E6A4013EF9DF}" type="pres">
      <dgm:prSet presAssocID="{7817ED08-957B-45BD-BED8-68A49903B5E9}" presName="horz1" presStyleCnt="0"/>
      <dgm:spPr/>
    </dgm:pt>
    <dgm:pt modelId="{B241DECB-C31A-E549-BB34-43100B8E85EE}" type="pres">
      <dgm:prSet presAssocID="{7817ED08-957B-45BD-BED8-68A49903B5E9}" presName="tx1" presStyleLbl="revTx" presStyleIdx="0" presStyleCnt="8"/>
      <dgm:spPr/>
    </dgm:pt>
    <dgm:pt modelId="{E0EC88F1-7593-9B4F-9FF3-ADC33F1121C0}" type="pres">
      <dgm:prSet presAssocID="{7817ED08-957B-45BD-BED8-68A49903B5E9}" presName="vert1" presStyleCnt="0"/>
      <dgm:spPr/>
    </dgm:pt>
    <dgm:pt modelId="{11FCB514-5A6E-3948-BBE7-6651EB9C32DA}" type="pres">
      <dgm:prSet presAssocID="{B2E4829F-512E-4CDF-9F4A-A26305BEEC92}" presName="thickLine" presStyleLbl="alignNode1" presStyleIdx="1" presStyleCnt="8"/>
      <dgm:spPr/>
    </dgm:pt>
    <dgm:pt modelId="{C6EEB72F-DA4C-DF44-B380-D5E5985261D5}" type="pres">
      <dgm:prSet presAssocID="{B2E4829F-512E-4CDF-9F4A-A26305BEEC92}" presName="horz1" presStyleCnt="0"/>
      <dgm:spPr/>
    </dgm:pt>
    <dgm:pt modelId="{85E4A565-4FD4-434E-89EC-BFC072B05999}" type="pres">
      <dgm:prSet presAssocID="{B2E4829F-512E-4CDF-9F4A-A26305BEEC92}" presName="tx1" presStyleLbl="revTx" presStyleIdx="1" presStyleCnt="8"/>
      <dgm:spPr/>
    </dgm:pt>
    <dgm:pt modelId="{405AD9BC-0DF3-594B-8FAD-B1B6E2D15F70}" type="pres">
      <dgm:prSet presAssocID="{B2E4829F-512E-4CDF-9F4A-A26305BEEC92}" presName="vert1" presStyleCnt="0"/>
      <dgm:spPr/>
    </dgm:pt>
    <dgm:pt modelId="{C0E58F84-37A7-4C40-B3AD-0288C4F95A90}" type="pres">
      <dgm:prSet presAssocID="{3FB8B327-0BBD-4F85-A319-96323252B7F4}" presName="thickLine" presStyleLbl="alignNode1" presStyleIdx="2" presStyleCnt="8"/>
      <dgm:spPr/>
    </dgm:pt>
    <dgm:pt modelId="{9C5CD1DC-D99E-3440-B3CF-0E789A44A8C9}" type="pres">
      <dgm:prSet presAssocID="{3FB8B327-0BBD-4F85-A319-96323252B7F4}" presName="horz1" presStyleCnt="0"/>
      <dgm:spPr/>
    </dgm:pt>
    <dgm:pt modelId="{2B48DF40-6A89-1A47-80E3-143740C33A94}" type="pres">
      <dgm:prSet presAssocID="{3FB8B327-0BBD-4F85-A319-96323252B7F4}" presName="tx1" presStyleLbl="revTx" presStyleIdx="2" presStyleCnt="8"/>
      <dgm:spPr/>
    </dgm:pt>
    <dgm:pt modelId="{44A9D090-3BEF-584E-BAFE-F2AB57FE7895}" type="pres">
      <dgm:prSet presAssocID="{3FB8B327-0BBD-4F85-A319-96323252B7F4}" presName="vert1" presStyleCnt="0"/>
      <dgm:spPr/>
    </dgm:pt>
    <dgm:pt modelId="{117D672B-2BC9-1242-9B04-78397432089B}" type="pres">
      <dgm:prSet presAssocID="{F45CF02D-4FA1-4B8B-8EA5-19865124A3D5}" presName="thickLine" presStyleLbl="alignNode1" presStyleIdx="3" presStyleCnt="8"/>
      <dgm:spPr/>
    </dgm:pt>
    <dgm:pt modelId="{10B965A5-E5B1-E545-8A18-CF731925C9BC}" type="pres">
      <dgm:prSet presAssocID="{F45CF02D-4FA1-4B8B-8EA5-19865124A3D5}" presName="horz1" presStyleCnt="0"/>
      <dgm:spPr/>
    </dgm:pt>
    <dgm:pt modelId="{DEE32E0B-2F4A-904D-A26D-C13A8B976276}" type="pres">
      <dgm:prSet presAssocID="{F45CF02D-4FA1-4B8B-8EA5-19865124A3D5}" presName="tx1" presStyleLbl="revTx" presStyleIdx="3" presStyleCnt="8"/>
      <dgm:spPr/>
    </dgm:pt>
    <dgm:pt modelId="{C2D4ED8C-3E32-844B-9B95-D9564F5345D9}" type="pres">
      <dgm:prSet presAssocID="{F45CF02D-4FA1-4B8B-8EA5-19865124A3D5}" presName="vert1" presStyleCnt="0"/>
      <dgm:spPr/>
    </dgm:pt>
    <dgm:pt modelId="{58F2AF85-7622-E943-9DA2-D872075DA288}" type="pres">
      <dgm:prSet presAssocID="{46B7182E-D8F1-4F38-84B6-B2A056A50C61}" presName="thickLine" presStyleLbl="alignNode1" presStyleIdx="4" presStyleCnt="8"/>
      <dgm:spPr/>
    </dgm:pt>
    <dgm:pt modelId="{8B14C8DF-45E9-D14E-97BB-A0FED515413B}" type="pres">
      <dgm:prSet presAssocID="{46B7182E-D8F1-4F38-84B6-B2A056A50C61}" presName="horz1" presStyleCnt="0"/>
      <dgm:spPr/>
    </dgm:pt>
    <dgm:pt modelId="{A7AE5341-5CD1-F149-A00B-30252FB78209}" type="pres">
      <dgm:prSet presAssocID="{46B7182E-D8F1-4F38-84B6-B2A056A50C61}" presName="tx1" presStyleLbl="revTx" presStyleIdx="4" presStyleCnt="8"/>
      <dgm:spPr/>
    </dgm:pt>
    <dgm:pt modelId="{2D0800BC-D27B-BD48-8FEA-B023B13B037C}" type="pres">
      <dgm:prSet presAssocID="{46B7182E-D8F1-4F38-84B6-B2A056A50C61}" presName="vert1" presStyleCnt="0"/>
      <dgm:spPr/>
    </dgm:pt>
    <dgm:pt modelId="{5D07DFF7-E22D-6D45-8DB4-472F01E9D8C9}" type="pres">
      <dgm:prSet presAssocID="{B825F057-1CA0-4749-82B8-E6BE2167D7BA}" presName="thickLine" presStyleLbl="alignNode1" presStyleIdx="5" presStyleCnt="8"/>
      <dgm:spPr/>
    </dgm:pt>
    <dgm:pt modelId="{AE781500-1206-0D43-8BBF-E10C8CA336A2}" type="pres">
      <dgm:prSet presAssocID="{B825F057-1CA0-4749-82B8-E6BE2167D7BA}" presName="horz1" presStyleCnt="0"/>
      <dgm:spPr/>
    </dgm:pt>
    <dgm:pt modelId="{0E028A45-E733-3F4A-A364-BC8FDE4432C3}" type="pres">
      <dgm:prSet presAssocID="{B825F057-1CA0-4749-82B8-E6BE2167D7BA}" presName="tx1" presStyleLbl="revTx" presStyleIdx="5" presStyleCnt="8"/>
      <dgm:spPr/>
    </dgm:pt>
    <dgm:pt modelId="{9E4C760E-A16E-FC49-911B-A66C21C2CAA0}" type="pres">
      <dgm:prSet presAssocID="{B825F057-1CA0-4749-82B8-E6BE2167D7BA}" presName="vert1" presStyleCnt="0"/>
      <dgm:spPr/>
    </dgm:pt>
    <dgm:pt modelId="{E19FE672-7B3C-064F-B54C-7A0975A2FA0E}" type="pres">
      <dgm:prSet presAssocID="{6ACFAA2B-050A-4981-9EE6-CD7F0376B3AD}" presName="thickLine" presStyleLbl="alignNode1" presStyleIdx="6" presStyleCnt="8"/>
      <dgm:spPr/>
    </dgm:pt>
    <dgm:pt modelId="{5925A41C-B494-1946-A278-00E26E5E2317}" type="pres">
      <dgm:prSet presAssocID="{6ACFAA2B-050A-4981-9EE6-CD7F0376B3AD}" presName="horz1" presStyleCnt="0"/>
      <dgm:spPr/>
    </dgm:pt>
    <dgm:pt modelId="{9F7F3317-8137-054D-B86F-17A3B63F4391}" type="pres">
      <dgm:prSet presAssocID="{6ACFAA2B-050A-4981-9EE6-CD7F0376B3AD}" presName="tx1" presStyleLbl="revTx" presStyleIdx="6" presStyleCnt="8"/>
      <dgm:spPr/>
    </dgm:pt>
    <dgm:pt modelId="{797830B8-137C-AA41-B4B2-7C7966627D5E}" type="pres">
      <dgm:prSet presAssocID="{6ACFAA2B-050A-4981-9EE6-CD7F0376B3AD}" presName="vert1" presStyleCnt="0"/>
      <dgm:spPr/>
    </dgm:pt>
    <dgm:pt modelId="{FFFDDA4E-51BA-1C41-A41A-BCB4EA8A58CE}" type="pres">
      <dgm:prSet presAssocID="{0EE62DFD-C744-428C-8795-556CB9DC7CD5}" presName="thickLine" presStyleLbl="alignNode1" presStyleIdx="7" presStyleCnt="8"/>
      <dgm:spPr/>
    </dgm:pt>
    <dgm:pt modelId="{89FF01A7-6009-1540-8C1D-80DCE17E2363}" type="pres">
      <dgm:prSet presAssocID="{0EE62DFD-C744-428C-8795-556CB9DC7CD5}" presName="horz1" presStyleCnt="0"/>
      <dgm:spPr/>
    </dgm:pt>
    <dgm:pt modelId="{CB529C82-3E44-614B-A686-08911950AA2F}" type="pres">
      <dgm:prSet presAssocID="{0EE62DFD-C744-428C-8795-556CB9DC7CD5}" presName="tx1" presStyleLbl="revTx" presStyleIdx="7" presStyleCnt="8"/>
      <dgm:spPr/>
    </dgm:pt>
    <dgm:pt modelId="{D32A956C-9833-624C-AD03-81B772423426}" type="pres">
      <dgm:prSet presAssocID="{0EE62DFD-C744-428C-8795-556CB9DC7CD5}" presName="vert1" presStyleCnt="0"/>
      <dgm:spPr/>
    </dgm:pt>
  </dgm:ptLst>
  <dgm:cxnLst>
    <dgm:cxn modelId="{AEF61808-91C7-4FEC-9B5C-813ACD87FB6E}" srcId="{2BC9CDB4-F46D-4666-AD4C-0BA71EC698AB}" destId="{0EE62DFD-C744-428C-8795-556CB9DC7CD5}" srcOrd="7" destOrd="0" parTransId="{3A9B1B59-4432-4784-BFAF-99ABFCD5B85D}" sibTransId="{D9BA7CA5-9D0A-4AC3-9DB1-1E5DF839D789}"/>
    <dgm:cxn modelId="{1D5BC315-68E8-4223-AEDA-0D8B97E8BCE9}" srcId="{2BC9CDB4-F46D-4666-AD4C-0BA71EC698AB}" destId="{7817ED08-957B-45BD-BED8-68A49903B5E9}" srcOrd="0" destOrd="0" parTransId="{D01550DC-1C3E-427D-B2D7-E8763407ED8F}" sibTransId="{4F4A0874-0174-4D66-AD5F-F6DC60B9BF44}"/>
    <dgm:cxn modelId="{30F0352A-2EB4-4541-8E8D-7219B514AFEF}" srcId="{2BC9CDB4-F46D-4666-AD4C-0BA71EC698AB}" destId="{3FB8B327-0BBD-4F85-A319-96323252B7F4}" srcOrd="2" destOrd="0" parTransId="{BBD031A2-FB82-40A4-8BA1-A8B812C978D2}" sibTransId="{A95DFAF1-C02D-45D3-A143-658E34BA1BC0}"/>
    <dgm:cxn modelId="{26A5ED2A-9658-47FE-9107-B7317C702E15}" srcId="{2BC9CDB4-F46D-4666-AD4C-0BA71EC698AB}" destId="{B825F057-1CA0-4749-82B8-E6BE2167D7BA}" srcOrd="5" destOrd="0" parTransId="{94D9EE78-8045-49F1-B732-FB2952EE7953}" sibTransId="{B5FAA983-7B77-486B-BFD6-226BEC607100}"/>
    <dgm:cxn modelId="{E10A3F5B-808B-4310-8BBC-850A5D3E795B}" srcId="{2BC9CDB4-F46D-4666-AD4C-0BA71EC698AB}" destId="{6ACFAA2B-050A-4981-9EE6-CD7F0376B3AD}" srcOrd="6" destOrd="0" parTransId="{76EFD09C-1972-4B2E-A67F-B79CB7637AF5}" sibTransId="{27C9A360-29CB-4CDD-B5CE-3587EDEE6100}"/>
    <dgm:cxn modelId="{BF1FAB5B-30EA-9E4B-9CE9-2427862BDF46}" type="presOf" srcId="{46B7182E-D8F1-4F38-84B6-B2A056A50C61}" destId="{A7AE5341-5CD1-F149-A00B-30252FB78209}" srcOrd="0" destOrd="0" presId="urn:microsoft.com/office/officeart/2008/layout/LinedList"/>
    <dgm:cxn modelId="{6EC85944-8442-AC4E-AEB3-9DE7BD846876}" type="presOf" srcId="{0EE62DFD-C744-428C-8795-556CB9DC7CD5}" destId="{CB529C82-3E44-614B-A686-08911950AA2F}" srcOrd="0" destOrd="0" presId="urn:microsoft.com/office/officeart/2008/layout/LinedList"/>
    <dgm:cxn modelId="{57D13346-2E31-434E-9338-D86C35649D48}" srcId="{2BC9CDB4-F46D-4666-AD4C-0BA71EC698AB}" destId="{B2E4829F-512E-4CDF-9F4A-A26305BEEC92}" srcOrd="1" destOrd="0" parTransId="{F969CFD2-AF48-4A91-B080-D90A77F27D3A}" sibTransId="{408B1CDA-9420-43D8-9D32-D938A621E228}"/>
    <dgm:cxn modelId="{A5C6224C-DA6F-B846-826E-69946205DBF6}" type="presOf" srcId="{2BC9CDB4-F46D-4666-AD4C-0BA71EC698AB}" destId="{78B1C508-755C-BD40-80BC-E3BBF3606B69}" srcOrd="0" destOrd="0" presId="urn:microsoft.com/office/officeart/2008/layout/LinedList"/>
    <dgm:cxn modelId="{14FAE84C-455B-9B47-834C-5139FEB4190F}" type="presOf" srcId="{F45CF02D-4FA1-4B8B-8EA5-19865124A3D5}" destId="{DEE32E0B-2F4A-904D-A26D-C13A8B976276}" srcOrd="0" destOrd="0" presId="urn:microsoft.com/office/officeart/2008/layout/LinedList"/>
    <dgm:cxn modelId="{79F07B4E-E44D-4234-BD10-F1D9C5B895F0}" srcId="{2BC9CDB4-F46D-4666-AD4C-0BA71EC698AB}" destId="{F45CF02D-4FA1-4B8B-8EA5-19865124A3D5}" srcOrd="3" destOrd="0" parTransId="{4082D4FE-08AC-4B04-B66E-21AC39EE4530}" sibTransId="{808A93E8-59A9-4EA5-A80D-25A339460163}"/>
    <dgm:cxn modelId="{1058EB70-156B-F742-82BF-0111B375AFBD}" type="presOf" srcId="{3FB8B327-0BBD-4F85-A319-96323252B7F4}" destId="{2B48DF40-6A89-1A47-80E3-143740C33A94}" srcOrd="0" destOrd="0" presId="urn:microsoft.com/office/officeart/2008/layout/LinedList"/>
    <dgm:cxn modelId="{8A45C471-9055-1F4B-B42B-D030360E9FDA}" type="presOf" srcId="{6ACFAA2B-050A-4981-9EE6-CD7F0376B3AD}" destId="{9F7F3317-8137-054D-B86F-17A3B63F4391}" srcOrd="0" destOrd="0" presId="urn:microsoft.com/office/officeart/2008/layout/LinedList"/>
    <dgm:cxn modelId="{9889129E-2EE3-C645-AF78-09CF07DD3D0C}" type="presOf" srcId="{B825F057-1CA0-4749-82B8-E6BE2167D7BA}" destId="{0E028A45-E733-3F4A-A364-BC8FDE4432C3}" srcOrd="0" destOrd="0" presId="urn:microsoft.com/office/officeart/2008/layout/LinedList"/>
    <dgm:cxn modelId="{CBD8FFAF-5D6B-A346-803A-0E51E19CB26C}" type="presOf" srcId="{7817ED08-957B-45BD-BED8-68A49903B5E9}" destId="{B241DECB-C31A-E549-BB34-43100B8E85EE}" srcOrd="0" destOrd="0" presId="urn:microsoft.com/office/officeart/2008/layout/LinedList"/>
    <dgm:cxn modelId="{47B0F0BF-EDD3-4545-86DF-7A0A327CCE6C}" type="presOf" srcId="{B2E4829F-512E-4CDF-9F4A-A26305BEEC92}" destId="{85E4A565-4FD4-434E-89EC-BFC072B05999}" srcOrd="0" destOrd="0" presId="urn:microsoft.com/office/officeart/2008/layout/LinedList"/>
    <dgm:cxn modelId="{8937F0FC-5A4A-43C8-B4E6-0FD90DD398EA}" srcId="{2BC9CDB4-F46D-4666-AD4C-0BA71EC698AB}" destId="{46B7182E-D8F1-4F38-84B6-B2A056A50C61}" srcOrd="4" destOrd="0" parTransId="{CBBEE321-4125-4D1C-9C4B-D687A1EE5400}" sibTransId="{EF1D7FE6-5D0C-4E2B-BAA1-51C7B533BEBE}"/>
    <dgm:cxn modelId="{8A595D97-B8B1-9D44-A628-B384BA61E777}" type="presParOf" srcId="{78B1C508-755C-BD40-80BC-E3BBF3606B69}" destId="{B8F59D9F-2192-2647-84FC-64B0F21438B8}" srcOrd="0" destOrd="0" presId="urn:microsoft.com/office/officeart/2008/layout/LinedList"/>
    <dgm:cxn modelId="{2E8E282A-0783-D24C-A706-C55E436A1E28}" type="presParOf" srcId="{78B1C508-755C-BD40-80BC-E3BBF3606B69}" destId="{14EAB69F-C99A-914F-A9D2-E6A4013EF9DF}" srcOrd="1" destOrd="0" presId="urn:microsoft.com/office/officeart/2008/layout/LinedList"/>
    <dgm:cxn modelId="{F822CDA6-1328-8843-AB1F-78ED5E47BFA6}" type="presParOf" srcId="{14EAB69F-C99A-914F-A9D2-E6A4013EF9DF}" destId="{B241DECB-C31A-E549-BB34-43100B8E85EE}" srcOrd="0" destOrd="0" presId="urn:microsoft.com/office/officeart/2008/layout/LinedList"/>
    <dgm:cxn modelId="{DC703B34-B916-9747-817B-4E8D500B3203}" type="presParOf" srcId="{14EAB69F-C99A-914F-A9D2-E6A4013EF9DF}" destId="{E0EC88F1-7593-9B4F-9FF3-ADC33F1121C0}" srcOrd="1" destOrd="0" presId="urn:microsoft.com/office/officeart/2008/layout/LinedList"/>
    <dgm:cxn modelId="{D99120D3-2C50-DA46-8081-17D0FD28FEE0}" type="presParOf" srcId="{78B1C508-755C-BD40-80BC-E3BBF3606B69}" destId="{11FCB514-5A6E-3948-BBE7-6651EB9C32DA}" srcOrd="2" destOrd="0" presId="urn:microsoft.com/office/officeart/2008/layout/LinedList"/>
    <dgm:cxn modelId="{610E2A72-EB35-234E-98BE-46372AE63C4E}" type="presParOf" srcId="{78B1C508-755C-BD40-80BC-E3BBF3606B69}" destId="{C6EEB72F-DA4C-DF44-B380-D5E5985261D5}" srcOrd="3" destOrd="0" presId="urn:microsoft.com/office/officeart/2008/layout/LinedList"/>
    <dgm:cxn modelId="{B81B0B0B-0A3A-2444-B50B-E597345E8C5E}" type="presParOf" srcId="{C6EEB72F-DA4C-DF44-B380-D5E5985261D5}" destId="{85E4A565-4FD4-434E-89EC-BFC072B05999}" srcOrd="0" destOrd="0" presId="urn:microsoft.com/office/officeart/2008/layout/LinedList"/>
    <dgm:cxn modelId="{99D0F91A-E6C6-744B-A53B-8AF0E4CAC458}" type="presParOf" srcId="{C6EEB72F-DA4C-DF44-B380-D5E5985261D5}" destId="{405AD9BC-0DF3-594B-8FAD-B1B6E2D15F70}" srcOrd="1" destOrd="0" presId="urn:microsoft.com/office/officeart/2008/layout/LinedList"/>
    <dgm:cxn modelId="{0F95686D-6688-CC4B-8035-E6F5334B9674}" type="presParOf" srcId="{78B1C508-755C-BD40-80BC-E3BBF3606B69}" destId="{C0E58F84-37A7-4C40-B3AD-0288C4F95A90}" srcOrd="4" destOrd="0" presId="urn:microsoft.com/office/officeart/2008/layout/LinedList"/>
    <dgm:cxn modelId="{7C749C3F-F731-DA4E-8799-EAA24385E467}" type="presParOf" srcId="{78B1C508-755C-BD40-80BC-E3BBF3606B69}" destId="{9C5CD1DC-D99E-3440-B3CF-0E789A44A8C9}" srcOrd="5" destOrd="0" presId="urn:microsoft.com/office/officeart/2008/layout/LinedList"/>
    <dgm:cxn modelId="{517EA616-3146-584D-A473-19F8BF5283D7}" type="presParOf" srcId="{9C5CD1DC-D99E-3440-B3CF-0E789A44A8C9}" destId="{2B48DF40-6A89-1A47-80E3-143740C33A94}" srcOrd="0" destOrd="0" presId="urn:microsoft.com/office/officeart/2008/layout/LinedList"/>
    <dgm:cxn modelId="{E5C30C8C-3C65-A241-8D5A-448AA536BBA7}" type="presParOf" srcId="{9C5CD1DC-D99E-3440-B3CF-0E789A44A8C9}" destId="{44A9D090-3BEF-584E-BAFE-F2AB57FE7895}" srcOrd="1" destOrd="0" presId="urn:microsoft.com/office/officeart/2008/layout/LinedList"/>
    <dgm:cxn modelId="{6083A60D-D3DA-DD4C-8ABF-6F4E99AF3E95}" type="presParOf" srcId="{78B1C508-755C-BD40-80BC-E3BBF3606B69}" destId="{117D672B-2BC9-1242-9B04-78397432089B}" srcOrd="6" destOrd="0" presId="urn:microsoft.com/office/officeart/2008/layout/LinedList"/>
    <dgm:cxn modelId="{53D917EB-90F4-2843-860F-1087FE27283F}" type="presParOf" srcId="{78B1C508-755C-BD40-80BC-E3BBF3606B69}" destId="{10B965A5-E5B1-E545-8A18-CF731925C9BC}" srcOrd="7" destOrd="0" presId="urn:microsoft.com/office/officeart/2008/layout/LinedList"/>
    <dgm:cxn modelId="{860ED47B-219F-0B47-B131-FAB5EB29913D}" type="presParOf" srcId="{10B965A5-E5B1-E545-8A18-CF731925C9BC}" destId="{DEE32E0B-2F4A-904D-A26D-C13A8B976276}" srcOrd="0" destOrd="0" presId="urn:microsoft.com/office/officeart/2008/layout/LinedList"/>
    <dgm:cxn modelId="{90E6607D-3695-614D-A303-53481785F452}" type="presParOf" srcId="{10B965A5-E5B1-E545-8A18-CF731925C9BC}" destId="{C2D4ED8C-3E32-844B-9B95-D9564F5345D9}" srcOrd="1" destOrd="0" presId="urn:microsoft.com/office/officeart/2008/layout/LinedList"/>
    <dgm:cxn modelId="{5DB5786F-AFCC-7A4C-ABC3-E38E8AB413C6}" type="presParOf" srcId="{78B1C508-755C-BD40-80BC-E3BBF3606B69}" destId="{58F2AF85-7622-E943-9DA2-D872075DA288}" srcOrd="8" destOrd="0" presId="urn:microsoft.com/office/officeart/2008/layout/LinedList"/>
    <dgm:cxn modelId="{7135E82D-39FE-A04C-B6EE-89FCCD6E59E9}" type="presParOf" srcId="{78B1C508-755C-BD40-80BC-E3BBF3606B69}" destId="{8B14C8DF-45E9-D14E-97BB-A0FED515413B}" srcOrd="9" destOrd="0" presId="urn:microsoft.com/office/officeart/2008/layout/LinedList"/>
    <dgm:cxn modelId="{149955D6-CBFC-3444-803E-0695EFF9F77D}" type="presParOf" srcId="{8B14C8DF-45E9-D14E-97BB-A0FED515413B}" destId="{A7AE5341-5CD1-F149-A00B-30252FB78209}" srcOrd="0" destOrd="0" presId="urn:microsoft.com/office/officeart/2008/layout/LinedList"/>
    <dgm:cxn modelId="{02F20B7A-E041-6947-8869-D89B5CF89B93}" type="presParOf" srcId="{8B14C8DF-45E9-D14E-97BB-A0FED515413B}" destId="{2D0800BC-D27B-BD48-8FEA-B023B13B037C}" srcOrd="1" destOrd="0" presId="urn:microsoft.com/office/officeart/2008/layout/LinedList"/>
    <dgm:cxn modelId="{6B453647-74BB-874A-A7B8-3E34C1DC3118}" type="presParOf" srcId="{78B1C508-755C-BD40-80BC-E3BBF3606B69}" destId="{5D07DFF7-E22D-6D45-8DB4-472F01E9D8C9}" srcOrd="10" destOrd="0" presId="urn:microsoft.com/office/officeart/2008/layout/LinedList"/>
    <dgm:cxn modelId="{E722813D-A120-2548-BA36-23F7439C2CEF}" type="presParOf" srcId="{78B1C508-755C-BD40-80BC-E3BBF3606B69}" destId="{AE781500-1206-0D43-8BBF-E10C8CA336A2}" srcOrd="11" destOrd="0" presId="urn:microsoft.com/office/officeart/2008/layout/LinedList"/>
    <dgm:cxn modelId="{68ED9472-C0E7-194C-8564-7DA31BC9EEAD}" type="presParOf" srcId="{AE781500-1206-0D43-8BBF-E10C8CA336A2}" destId="{0E028A45-E733-3F4A-A364-BC8FDE4432C3}" srcOrd="0" destOrd="0" presId="urn:microsoft.com/office/officeart/2008/layout/LinedList"/>
    <dgm:cxn modelId="{EDF06BC7-9034-A142-9616-6B3962685AA2}" type="presParOf" srcId="{AE781500-1206-0D43-8BBF-E10C8CA336A2}" destId="{9E4C760E-A16E-FC49-911B-A66C21C2CAA0}" srcOrd="1" destOrd="0" presId="urn:microsoft.com/office/officeart/2008/layout/LinedList"/>
    <dgm:cxn modelId="{A561E047-57A3-284B-873D-845066A9ED23}" type="presParOf" srcId="{78B1C508-755C-BD40-80BC-E3BBF3606B69}" destId="{E19FE672-7B3C-064F-B54C-7A0975A2FA0E}" srcOrd="12" destOrd="0" presId="urn:microsoft.com/office/officeart/2008/layout/LinedList"/>
    <dgm:cxn modelId="{4977D44C-8AC2-1B48-BB83-2B1FB0720332}" type="presParOf" srcId="{78B1C508-755C-BD40-80BC-E3BBF3606B69}" destId="{5925A41C-B494-1946-A278-00E26E5E2317}" srcOrd="13" destOrd="0" presId="urn:microsoft.com/office/officeart/2008/layout/LinedList"/>
    <dgm:cxn modelId="{DC48CAEC-10B4-6B48-840C-56AB8B54A566}" type="presParOf" srcId="{5925A41C-B494-1946-A278-00E26E5E2317}" destId="{9F7F3317-8137-054D-B86F-17A3B63F4391}" srcOrd="0" destOrd="0" presId="urn:microsoft.com/office/officeart/2008/layout/LinedList"/>
    <dgm:cxn modelId="{7ADFF379-D04A-F541-8FC7-94DB21E8D804}" type="presParOf" srcId="{5925A41C-B494-1946-A278-00E26E5E2317}" destId="{797830B8-137C-AA41-B4B2-7C7966627D5E}" srcOrd="1" destOrd="0" presId="urn:microsoft.com/office/officeart/2008/layout/LinedList"/>
    <dgm:cxn modelId="{425ECE29-F12C-9F47-9429-952725A531AA}" type="presParOf" srcId="{78B1C508-755C-BD40-80BC-E3BBF3606B69}" destId="{FFFDDA4E-51BA-1C41-A41A-BCB4EA8A58CE}" srcOrd="14" destOrd="0" presId="urn:microsoft.com/office/officeart/2008/layout/LinedList"/>
    <dgm:cxn modelId="{212953D0-1EFF-5B4D-BAF6-57D28DCAB793}" type="presParOf" srcId="{78B1C508-755C-BD40-80BC-E3BBF3606B69}" destId="{89FF01A7-6009-1540-8C1D-80DCE17E2363}" srcOrd="15" destOrd="0" presId="urn:microsoft.com/office/officeart/2008/layout/LinedList"/>
    <dgm:cxn modelId="{01E9C6E4-D645-C64A-BDDA-F7ACE9F28C67}" type="presParOf" srcId="{89FF01A7-6009-1540-8C1D-80DCE17E2363}" destId="{CB529C82-3E44-614B-A686-08911950AA2F}" srcOrd="0" destOrd="0" presId="urn:microsoft.com/office/officeart/2008/layout/LinedList"/>
    <dgm:cxn modelId="{891B22DF-5CAC-9640-9E97-C6C7A2897FE2}" type="presParOf" srcId="{89FF01A7-6009-1540-8C1D-80DCE17E2363}" destId="{D32A956C-9833-624C-AD03-81B77242342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D5FEB0-2560-4C1D-BFAB-225CD88065B1}"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1EC89D4F-4409-4051-A1DF-FFE0AD757DCC}">
      <dgm:prSet/>
      <dgm:spPr/>
      <dgm:t>
        <a:bodyPr/>
        <a:lstStyle/>
        <a:p>
          <a:r>
            <a:rPr lang="en-US" b="0" i="0" dirty="0"/>
            <a:t>AI revolutionizes how we analyze and act on data</a:t>
          </a:r>
          <a:endParaRPr lang="en-US" dirty="0"/>
        </a:p>
      </dgm:t>
    </dgm:pt>
    <dgm:pt modelId="{DCE5D446-4C43-40C8-AB5D-FC50361A854A}" type="parTrans" cxnId="{0626FD19-F3E0-4AF5-8150-BBD3DB7DEED0}">
      <dgm:prSet/>
      <dgm:spPr/>
      <dgm:t>
        <a:bodyPr/>
        <a:lstStyle/>
        <a:p>
          <a:endParaRPr lang="en-US"/>
        </a:p>
      </dgm:t>
    </dgm:pt>
    <dgm:pt modelId="{56489A4B-FDA2-4B48-BE05-CFD4654EA4AA}" type="sibTrans" cxnId="{0626FD19-F3E0-4AF5-8150-BBD3DB7DEED0}">
      <dgm:prSet/>
      <dgm:spPr/>
      <dgm:t>
        <a:bodyPr/>
        <a:lstStyle/>
        <a:p>
          <a:endParaRPr lang="en-US"/>
        </a:p>
      </dgm:t>
    </dgm:pt>
    <dgm:pt modelId="{B2750C98-B27B-4C45-976B-46D9FD1B179D}">
      <dgm:prSet/>
      <dgm:spPr/>
      <dgm:t>
        <a:bodyPr/>
        <a:lstStyle/>
        <a:p>
          <a:r>
            <a:rPr lang="en-US" b="0" i="0" dirty="0"/>
            <a:t>Predictive Analytics forecasts future events using historical data &amp; ML</a:t>
          </a:r>
          <a:endParaRPr lang="en-US" dirty="0"/>
        </a:p>
      </dgm:t>
    </dgm:pt>
    <dgm:pt modelId="{288CECA6-57A2-486F-AACC-F74A9CB26B0F}" type="parTrans" cxnId="{4E4F8B8F-4780-4FF9-B67A-CE4C14A1F9E6}">
      <dgm:prSet/>
      <dgm:spPr/>
      <dgm:t>
        <a:bodyPr/>
        <a:lstStyle/>
        <a:p>
          <a:endParaRPr lang="en-US"/>
        </a:p>
      </dgm:t>
    </dgm:pt>
    <dgm:pt modelId="{DC0979E9-30AF-4322-8256-991B0CD612FC}" type="sibTrans" cxnId="{4E4F8B8F-4780-4FF9-B67A-CE4C14A1F9E6}">
      <dgm:prSet/>
      <dgm:spPr/>
      <dgm:t>
        <a:bodyPr/>
        <a:lstStyle/>
        <a:p>
          <a:endParaRPr lang="en-US"/>
        </a:p>
      </dgm:t>
    </dgm:pt>
    <dgm:pt modelId="{02A9A6D9-EA64-4232-9C58-1F0A79539E9C}">
      <dgm:prSet/>
      <dgm:spPr/>
      <dgm:t>
        <a:bodyPr/>
        <a:lstStyle/>
        <a:p>
          <a:r>
            <a:rPr lang="en-US" b="0" i="0" dirty="0"/>
            <a:t>AI enhances environmental health safety decisions</a:t>
          </a:r>
          <a:endParaRPr lang="en-US" dirty="0"/>
        </a:p>
      </dgm:t>
    </dgm:pt>
    <dgm:pt modelId="{DD2C5667-17C4-4A14-A717-010C642EDDA6}" type="parTrans" cxnId="{C57C7FFC-12D0-4648-8EBC-B093D8808A7A}">
      <dgm:prSet/>
      <dgm:spPr/>
      <dgm:t>
        <a:bodyPr/>
        <a:lstStyle/>
        <a:p>
          <a:endParaRPr lang="en-US"/>
        </a:p>
      </dgm:t>
    </dgm:pt>
    <dgm:pt modelId="{4FC76834-B50A-480A-A25C-6C589049F743}" type="sibTrans" cxnId="{C57C7FFC-12D0-4648-8EBC-B093D8808A7A}">
      <dgm:prSet/>
      <dgm:spPr/>
      <dgm:t>
        <a:bodyPr/>
        <a:lstStyle/>
        <a:p>
          <a:endParaRPr lang="en-US"/>
        </a:p>
      </dgm:t>
    </dgm:pt>
    <dgm:pt modelId="{2EA54DD8-D169-4458-83A1-DAD0AE1FF538}">
      <dgm:prSet/>
      <dgm:spPr/>
      <dgm:t>
        <a:bodyPr/>
        <a:lstStyle/>
        <a:p>
          <a:r>
            <a:rPr lang="en-US" b="0" i="0" dirty="0"/>
            <a:t>AI models helps in transforming data into insights</a:t>
          </a:r>
          <a:endParaRPr lang="en-US" dirty="0"/>
        </a:p>
      </dgm:t>
    </dgm:pt>
    <dgm:pt modelId="{75B1D133-1089-4470-8B45-DD33A446C085}" type="parTrans" cxnId="{6AB833DC-A2C4-43B2-AD30-AFE9F89EA904}">
      <dgm:prSet/>
      <dgm:spPr/>
      <dgm:t>
        <a:bodyPr/>
        <a:lstStyle/>
        <a:p>
          <a:endParaRPr lang="en-US"/>
        </a:p>
      </dgm:t>
    </dgm:pt>
    <dgm:pt modelId="{AD98801E-ADBC-42C6-BFD8-8ADD146AC6BD}" type="sibTrans" cxnId="{6AB833DC-A2C4-43B2-AD30-AFE9F89EA904}">
      <dgm:prSet/>
      <dgm:spPr/>
      <dgm:t>
        <a:bodyPr/>
        <a:lstStyle/>
        <a:p>
          <a:endParaRPr lang="en-US"/>
        </a:p>
      </dgm:t>
    </dgm:pt>
    <dgm:pt modelId="{493D9DBF-6686-E846-AA33-78AA3094FDFA}" type="pres">
      <dgm:prSet presAssocID="{26D5FEB0-2560-4C1D-BFAB-225CD88065B1}" presName="matrix" presStyleCnt="0">
        <dgm:presLayoutVars>
          <dgm:chMax val="1"/>
          <dgm:dir/>
          <dgm:resizeHandles val="exact"/>
        </dgm:presLayoutVars>
      </dgm:prSet>
      <dgm:spPr/>
    </dgm:pt>
    <dgm:pt modelId="{84143078-56C3-ED4E-814B-A596DDFFD709}" type="pres">
      <dgm:prSet presAssocID="{26D5FEB0-2560-4C1D-BFAB-225CD88065B1}" presName="diamond" presStyleLbl="bgShp" presStyleIdx="0" presStyleCnt="1"/>
      <dgm:spPr/>
    </dgm:pt>
    <dgm:pt modelId="{738CC865-556F-4648-A8CA-42455F49D100}" type="pres">
      <dgm:prSet presAssocID="{26D5FEB0-2560-4C1D-BFAB-225CD88065B1}" presName="quad1" presStyleLbl="node1" presStyleIdx="0" presStyleCnt="4">
        <dgm:presLayoutVars>
          <dgm:chMax val="0"/>
          <dgm:chPref val="0"/>
          <dgm:bulletEnabled val="1"/>
        </dgm:presLayoutVars>
      </dgm:prSet>
      <dgm:spPr/>
    </dgm:pt>
    <dgm:pt modelId="{8C357ACF-3260-994E-9AA8-256F94AC3BCD}" type="pres">
      <dgm:prSet presAssocID="{26D5FEB0-2560-4C1D-BFAB-225CD88065B1}" presName="quad2" presStyleLbl="node1" presStyleIdx="1" presStyleCnt="4">
        <dgm:presLayoutVars>
          <dgm:chMax val="0"/>
          <dgm:chPref val="0"/>
          <dgm:bulletEnabled val="1"/>
        </dgm:presLayoutVars>
      </dgm:prSet>
      <dgm:spPr/>
    </dgm:pt>
    <dgm:pt modelId="{B037B4A3-2D8B-794D-883D-C3B9D9255AD2}" type="pres">
      <dgm:prSet presAssocID="{26D5FEB0-2560-4C1D-BFAB-225CD88065B1}" presName="quad3" presStyleLbl="node1" presStyleIdx="2" presStyleCnt="4">
        <dgm:presLayoutVars>
          <dgm:chMax val="0"/>
          <dgm:chPref val="0"/>
          <dgm:bulletEnabled val="1"/>
        </dgm:presLayoutVars>
      </dgm:prSet>
      <dgm:spPr/>
    </dgm:pt>
    <dgm:pt modelId="{879B2E61-E60F-CD46-90E1-17279A7299E0}" type="pres">
      <dgm:prSet presAssocID="{26D5FEB0-2560-4C1D-BFAB-225CD88065B1}" presName="quad4" presStyleLbl="node1" presStyleIdx="3" presStyleCnt="4">
        <dgm:presLayoutVars>
          <dgm:chMax val="0"/>
          <dgm:chPref val="0"/>
          <dgm:bulletEnabled val="1"/>
        </dgm:presLayoutVars>
      </dgm:prSet>
      <dgm:spPr/>
    </dgm:pt>
  </dgm:ptLst>
  <dgm:cxnLst>
    <dgm:cxn modelId="{0626FD19-F3E0-4AF5-8150-BBD3DB7DEED0}" srcId="{26D5FEB0-2560-4C1D-BFAB-225CD88065B1}" destId="{1EC89D4F-4409-4051-A1DF-FFE0AD757DCC}" srcOrd="0" destOrd="0" parTransId="{DCE5D446-4C43-40C8-AB5D-FC50361A854A}" sibTransId="{56489A4B-FDA2-4B48-BE05-CFD4654EA4AA}"/>
    <dgm:cxn modelId="{63801B61-0EDC-EC44-B4B2-EF624A4471C8}" type="presOf" srcId="{2EA54DD8-D169-4458-83A1-DAD0AE1FF538}" destId="{879B2E61-E60F-CD46-90E1-17279A7299E0}" srcOrd="0" destOrd="0" presId="urn:microsoft.com/office/officeart/2005/8/layout/matrix3"/>
    <dgm:cxn modelId="{6BD0AE6F-1C79-9443-833C-694D572A2A1B}" type="presOf" srcId="{26D5FEB0-2560-4C1D-BFAB-225CD88065B1}" destId="{493D9DBF-6686-E846-AA33-78AA3094FDFA}" srcOrd="0" destOrd="0" presId="urn:microsoft.com/office/officeart/2005/8/layout/matrix3"/>
    <dgm:cxn modelId="{4E4F8B8F-4780-4FF9-B67A-CE4C14A1F9E6}" srcId="{26D5FEB0-2560-4C1D-BFAB-225CD88065B1}" destId="{B2750C98-B27B-4C45-976B-46D9FD1B179D}" srcOrd="1" destOrd="0" parTransId="{288CECA6-57A2-486F-AACC-F74A9CB26B0F}" sibTransId="{DC0979E9-30AF-4322-8256-991B0CD612FC}"/>
    <dgm:cxn modelId="{04FA02C7-7F65-F94A-9F6F-36AC921F087F}" type="presOf" srcId="{B2750C98-B27B-4C45-976B-46D9FD1B179D}" destId="{8C357ACF-3260-994E-9AA8-256F94AC3BCD}" srcOrd="0" destOrd="0" presId="urn:microsoft.com/office/officeart/2005/8/layout/matrix3"/>
    <dgm:cxn modelId="{6AB833DC-A2C4-43B2-AD30-AFE9F89EA904}" srcId="{26D5FEB0-2560-4C1D-BFAB-225CD88065B1}" destId="{2EA54DD8-D169-4458-83A1-DAD0AE1FF538}" srcOrd="3" destOrd="0" parTransId="{75B1D133-1089-4470-8B45-DD33A446C085}" sibTransId="{AD98801E-ADBC-42C6-BFD8-8ADD146AC6BD}"/>
    <dgm:cxn modelId="{D0FC98F0-428B-EA4A-84BF-853FEDAD3848}" type="presOf" srcId="{02A9A6D9-EA64-4232-9C58-1F0A79539E9C}" destId="{B037B4A3-2D8B-794D-883D-C3B9D9255AD2}" srcOrd="0" destOrd="0" presId="urn:microsoft.com/office/officeart/2005/8/layout/matrix3"/>
    <dgm:cxn modelId="{CFC2C3F1-D945-4543-B01E-3147DBC9F002}" type="presOf" srcId="{1EC89D4F-4409-4051-A1DF-FFE0AD757DCC}" destId="{738CC865-556F-4648-A8CA-42455F49D100}" srcOrd="0" destOrd="0" presId="urn:microsoft.com/office/officeart/2005/8/layout/matrix3"/>
    <dgm:cxn modelId="{C57C7FFC-12D0-4648-8EBC-B093D8808A7A}" srcId="{26D5FEB0-2560-4C1D-BFAB-225CD88065B1}" destId="{02A9A6D9-EA64-4232-9C58-1F0A79539E9C}" srcOrd="2" destOrd="0" parTransId="{DD2C5667-17C4-4A14-A717-010C642EDDA6}" sibTransId="{4FC76834-B50A-480A-A25C-6C589049F743}"/>
    <dgm:cxn modelId="{ADBD5A30-5A44-4644-9377-D3D94EE5851E}" type="presParOf" srcId="{493D9DBF-6686-E846-AA33-78AA3094FDFA}" destId="{84143078-56C3-ED4E-814B-A596DDFFD709}" srcOrd="0" destOrd="0" presId="urn:microsoft.com/office/officeart/2005/8/layout/matrix3"/>
    <dgm:cxn modelId="{71DFC8FC-D8C2-8B49-B1C6-F0AE8FDAA3E2}" type="presParOf" srcId="{493D9DBF-6686-E846-AA33-78AA3094FDFA}" destId="{738CC865-556F-4648-A8CA-42455F49D100}" srcOrd="1" destOrd="0" presId="urn:microsoft.com/office/officeart/2005/8/layout/matrix3"/>
    <dgm:cxn modelId="{8C5B396A-0CE5-0245-B4C2-BF48BDBC5142}" type="presParOf" srcId="{493D9DBF-6686-E846-AA33-78AA3094FDFA}" destId="{8C357ACF-3260-994E-9AA8-256F94AC3BCD}" srcOrd="2" destOrd="0" presId="urn:microsoft.com/office/officeart/2005/8/layout/matrix3"/>
    <dgm:cxn modelId="{7A158D76-1A8F-FA47-8C0D-5145C5DAFAF3}" type="presParOf" srcId="{493D9DBF-6686-E846-AA33-78AA3094FDFA}" destId="{B037B4A3-2D8B-794D-883D-C3B9D9255AD2}" srcOrd="3" destOrd="0" presId="urn:microsoft.com/office/officeart/2005/8/layout/matrix3"/>
    <dgm:cxn modelId="{35234BF5-6A07-C94D-8512-0FFF54D2CE74}" type="presParOf" srcId="{493D9DBF-6686-E846-AA33-78AA3094FDFA}" destId="{879B2E61-E60F-CD46-90E1-17279A7299E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4CE8C-9D4E-4E30-B459-29D988240479}"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B046CEC-A195-445F-8E98-3F4B81B7A5FC}">
      <dgm:prSet/>
      <dgm:spPr/>
      <dgm:t>
        <a:bodyPr/>
        <a:lstStyle/>
        <a:p>
          <a:pPr>
            <a:defRPr cap="all"/>
          </a:pPr>
          <a:r>
            <a:rPr lang="en-US" b="1" i="0" dirty="0"/>
            <a:t>Supervised Learning</a:t>
          </a:r>
        </a:p>
        <a:p>
          <a:pPr>
            <a:defRPr cap="all"/>
          </a:pPr>
          <a:r>
            <a:rPr lang="en-US" b="1" i="0" dirty="0"/>
            <a:t> Model learns from labeled data</a:t>
          </a:r>
          <a:endParaRPr lang="en-US" b="1" dirty="0"/>
        </a:p>
      </dgm:t>
    </dgm:pt>
    <dgm:pt modelId="{864769F1-1200-4B5C-B060-876EE2E831E0}" type="parTrans" cxnId="{D9879F27-E916-40B8-BDB6-90FBFC45AAB0}">
      <dgm:prSet/>
      <dgm:spPr/>
      <dgm:t>
        <a:bodyPr/>
        <a:lstStyle/>
        <a:p>
          <a:endParaRPr lang="en-US"/>
        </a:p>
      </dgm:t>
    </dgm:pt>
    <dgm:pt modelId="{BEFA1FB9-A96B-4B04-AB7C-547F3107E4CD}" type="sibTrans" cxnId="{D9879F27-E916-40B8-BDB6-90FBFC45AAB0}">
      <dgm:prSet/>
      <dgm:spPr/>
      <dgm:t>
        <a:bodyPr/>
        <a:lstStyle/>
        <a:p>
          <a:endParaRPr lang="en-US"/>
        </a:p>
      </dgm:t>
    </dgm:pt>
    <dgm:pt modelId="{FAA77388-5DB2-4627-9C48-66F8CE84A679}">
      <dgm:prSet/>
      <dgm:spPr/>
      <dgm:t>
        <a:bodyPr/>
        <a:lstStyle/>
        <a:p>
          <a:pPr>
            <a:defRPr cap="all"/>
          </a:pPr>
          <a:r>
            <a:rPr lang="en-US" b="1" i="0" dirty="0"/>
            <a:t>Unsupervised Learning</a:t>
          </a:r>
        </a:p>
        <a:p>
          <a:pPr>
            <a:defRPr cap="all"/>
          </a:pPr>
          <a:r>
            <a:rPr lang="en-US" b="1" i="0" dirty="0"/>
            <a:t>Model detects patterns without labels</a:t>
          </a:r>
          <a:endParaRPr lang="en-US" b="1" dirty="0"/>
        </a:p>
      </dgm:t>
    </dgm:pt>
    <dgm:pt modelId="{774FE5DE-176F-49FC-B58C-1DF34F2A76E0}" type="parTrans" cxnId="{D1D3898E-0D34-4F86-BCFC-49E1875B8B4D}">
      <dgm:prSet/>
      <dgm:spPr/>
      <dgm:t>
        <a:bodyPr/>
        <a:lstStyle/>
        <a:p>
          <a:endParaRPr lang="en-US"/>
        </a:p>
      </dgm:t>
    </dgm:pt>
    <dgm:pt modelId="{D9D6B173-DDC4-4D05-80D1-3001FC71CABC}" type="sibTrans" cxnId="{D1D3898E-0D34-4F86-BCFC-49E1875B8B4D}">
      <dgm:prSet/>
      <dgm:spPr/>
      <dgm:t>
        <a:bodyPr/>
        <a:lstStyle/>
        <a:p>
          <a:endParaRPr lang="en-US"/>
        </a:p>
      </dgm:t>
    </dgm:pt>
    <dgm:pt modelId="{5B777619-6E02-4BB5-8EC8-A44E70FACDA3}" type="pres">
      <dgm:prSet presAssocID="{DDC4CE8C-9D4E-4E30-B459-29D988240479}" presName="root" presStyleCnt="0">
        <dgm:presLayoutVars>
          <dgm:dir/>
          <dgm:resizeHandles val="exact"/>
        </dgm:presLayoutVars>
      </dgm:prSet>
      <dgm:spPr/>
    </dgm:pt>
    <dgm:pt modelId="{EBAA2146-4786-409A-8B33-6FE2199FA64C}" type="pres">
      <dgm:prSet presAssocID="{FB046CEC-A195-445F-8E98-3F4B81B7A5FC}" presName="compNode" presStyleCnt="0"/>
      <dgm:spPr/>
    </dgm:pt>
    <dgm:pt modelId="{2ECA16E6-477B-48EA-9E3B-B7332703B656}" type="pres">
      <dgm:prSet presAssocID="{FB046CEC-A195-445F-8E98-3F4B81B7A5FC}" presName="iconBgRect" presStyleLbl="bgShp" presStyleIdx="0" presStyleCnt="2"/>
      <dgm:spPr>
        <a:prstGeom prst="round2DiagRect">
          <a:avLst>
            <a:gd name="adj1" fmla="val 29727"/>
            <a:gd name="adj2" fmla="val 0"/>
          </a:avLst>
        </a:prstGeom>
      </dgm:spPr>
    </dgm:pt>
    <dgm:pt modelId="{C3B8B839-3900-4694-B6C2-943B5249E477}" type="pres">
      <dgm:prSet presAssocID="{FB046CEC-A195-445F-8E98-3F4B81B7A5F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E125D2F2-61A4-46DE-A4B6-40EBE9A613A5}" type="pres">
      <dgm:prSet presAssocID="{FB046CEC-A195-445F-8E98-3F4B81B7A5FC}" presName="spaceRect" presStyleCnt="0"/>
      <dgm:spPr/>
    </dgm:pt>
    <dgm:pt modelId="{28F0F2C9-8F84-40DB-B33E-2DCFF36D0CA6}" type="pres">
      <dgm:prSet presAssocID="{FB046CEC-A195-445F-8E98-3F4B81B7A5FC}" presName="textRect" presStyleLbl="revTx" presStyleIdx="0" presStyleCnt="2">
        <dgm:presLayoutVars>
          <dgm:chMax val="1"/>
          <dgm:chPref val="1"/>
        </dgm:presLayoutVars>
      </dgm:prSet>
      <dgm:spPr/>
    </dgm:pt>
    <dgm:pt modelId="{47B481E1-EBE4-4C31-B3B6-8AB0DCA16233}" type="pres">
      <dgm:prSet presAssocID="{BEFA1FB9-A96B-4B04-AB7C-547F3107E4CD}" presName="sibTrans" presStyleCnt="0"/>
      <dgm:spPr/>
    </dgm:pt>
    <dgm:pt modelId="{5C482E69-1EAC-43EF-9804-CF604D76F1A6}" type="pres">
      <dgm:prSet presAssocID="{FAA77388-5DB2-4627-9C48-66F8CE84A679}" presName="compNode" presStyleCnt="0"/>
      <dgm:spPr/>
    </dgm:pt>
    <dgm:pt modelId="{22D89C41-0EF8-4DAC-81AE-E3B4DC2A6874}" type="pres">
      <dgm:prSet presAssocID="{FAA77388-5DB2-4627-9C48-66F8CE84A679}" presName="iconBgRect" presStyleLbl="bgShp" presStyleIdx="1" presStyleCnt="2"/>
      <dgm:spPr>
        <a:prstGeom prst="round2DiagRect">
          <a:avLst>
            <a:gd name="adj1" fmla="val 29727"/>
            <a:gd name="adj2" fmla="val 0"/>
          </a:avLst>
        </a:prstGeom>
      </dgm:spPr>
    </dgm:pt>
    <dgm:pt modelId="{BA3FCEAC-43BF-4C41-A55B-790838532675}" type="pres">
      <dgm:prSet presAssocID="{FAA77388-5DB2-4627-9C48-66F8CE84A67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BABF9DFD-5E5F-46F2-89CE-5999CF213867}" type="pres">
      <dgm:prSet presAssocID="{FAA77388-5DB2-4627-9C48-66F8CE84A679}" presName="spaceRect" presStyleCnt="0"/>
      <dgm:spPr/>
    </dgm:pt>
    <dgm:pt modelId="{761480B2-DD18-4D0C-AF5B-20F02473448E}" type="pres">
      <dgm:prSet presAssocID="{FAA77388-5DB2-4627-9C48-66F8CE84A679}" presName="textRect" presStyleLbl="revTx" presStyleIdx="1" presStyleCnt="2">
        <dgm:presLayoutVars>
          <dgm:chMax val="1"/>
          <dgm:chPref val="1"/>
        </dgm:presLayoutVars>
      </dgm:prSet>
      <dgm:spPr/>
    </dgm:pt>
  </dgm:ptLst>
  <dgm:cxnLst>
    <dgm:cxn modelId="{D9879F27-E916-40B8-BDB6-90FBFC45AAB0}" srcId="{DDC4CE8C-9D4E-4E30-B459-29D988240479}" destId="{FB046CEC-A195-445F-8E98-3F4B81B7A5FC}" srcOrd="0" destOrd="0" parTransId="{864769F1-1200-4B5C-B060-876EE2E831E0}" sibTransId="{BEFA1FB9-A96B-4B04-AB7C-547F3107E4CD}"/>
    <dgm:cxn modelId="{8C132432-6D55-4AAB-B547-E81D8A151DDE}" type="presOf" srcId="{DDC4CE8C-9D4E-4E30-B459-29D988240479}" destId="{5B777619-6E02-4BB5-8EC8-A44E70FACDA3}" srcOrd="0" destOrd="0" presId="urn:microsoft.com/office/officeart/2018/5/layout/IconLeafLabelList"/>
    <dgm:cxn modelId="{D1D3898E-0D34-4F86-BCFC-49E1875B8B4D}" srcId="{DDC4CE8C-9D4E-4E30-B459-29D988240479}" destId="{FAA77388-5DB2-4627-9C48-66F8CE84A679}" srcOrd="1" destOrd="0" parTransId="{774FE5DE-176F-49FC-B58C-1DF34F2A76E0}" sibTransId="{D9D6B173-DDC4-4D05-80D1-3001FC71CABC}"/>
    <dgm:cxn modelId="{D7EFB1A3-FD35-45B6-ABEE-AD9152406A53}" type="presOf" srcId="{FAA77388-5DB2-4627-9C48-66F8CE84A679}" destId="{761480B2-DD18-4D0C-AF5B-20F02473448E}" srcOrd="0" destOrd="0" presId="urn:microsoft.com/office/officeart/2018/5/layout/IconLeafLabelList"/>
    <dgm:cxn modelId="{8C2062A4-7A02-47CF-9F1C-DB3347CCA3D1}" type="presOf" srcId="{FB046CEC-A195-445F-8E98-3F4B81B7A5FC}" destId="{28F0F2C9-8F84-40DB-B33E-2DCFF36D0CA6}" srcOrd="0" destOrd="0" presId="urn:microsoft.com/office/officeart/2018/5/layout/IconLeafLabelList"/>
    <dgm:cxn modelId="{DBF1661D-DA32-4C99-A7BD-D362628037A5}" type="presParOf" srcId="{5B777619-6E02-4BB5-8EC8-A44E70FACDA3}" destId="{EBAA2146-4786-409A-8B33-6FE2199FA64C}" srcOrd="0" destOrd="0" presId="urn:microsoft.com/office/officeart/2018/5/layout/IconLeafLabelList"/>
    <dgm:cxn modelId="{95F169E3-ED6A-447A-86BA-7E6A3EB3D981}" type="presParOf" srcId="{EBAA2146-4786-409A-8B33-6FE2199FA64C}" destId="{2ECA16E6-477B-48EA-9E3B-B7332703B656}" srcOrd="0" destOrd="0" presId="urn:microsoft.com/office/officeart/2018/5/layout/IconLeafLabelList"/>
    <dgm:cxn modelId="{65A2B980-23E1-4791-99E4-CE85508C28F2}" type="presParOf" srcId="{EBAA2146-4786-409A-8B33-6FE2199FA64C}" destId="{C3B8B839-3900-4694-B6C2-943B5249E477}" srcOrd="1" destOrd="0" presId="urn:microsoft.com/office/officeart/2018/5/layout/IconLeafLabelList"/>
    <dgm:cxn modelId="{C3A69A70-4B7E-4CA2-B735-187C0789B0C0}" type="presParOf" srcId="{EBAA2146-4786-409A-8B33-6FE2199FA64C}" destId="{E125D2F2-61A4-46DE-A4B6-40EBE9A613A5}" srcOrd="2" destOrd="0" presId="urn:microsoft.com/office/officeart/2018/5/layout/IconLeafLabelList"/>
    <dgm:cxn modelId="{FEDB090B-C583-4546-B2CF-7C63C2A485EB}" type="presParOf" srcId="{EBAA2146-4786-409A-8B33-6FE2199FA64C}" destId="{28F0F2C9-8F84-40DB-B33E-2DCFF36D0CA6}" srcOrd="3" destOrd="0" presId="urn:microsoft.com/office/officeart/2018/5/layout/IconLeafLabelList"/>
    <dgm:cxn modelId="{00393F2D-3A70-4E7D-AE5D-8DE4E648C607}" type="presParOf" srcId="{5B777619-6E02-4BB5-8EC8-A44E70FACDA3}" destId="{47B481E1-EBE4-4C31-B3B6-8AB0DCA16233}" srcOrd="1" destOrd="0" presId="urn:microsoft.com/office/officeart/2018/5/layout/IconLeafLabelList"/>
    <dgm:cxn modelId="{6DF8441C-EAEB-4AFF-A33A-08C7DF5B12E7}" type="presParOf" srcId="{5B777619-6E02-4BB5-8EC8-A44E70FACDA3}" destId="{5C482E69-1EAC-43EF-9804-CF604D76F1A6}" srcOrd="2" destOrd="0" presId="urn:microsoft.com/office/officeart/2018/5/layout/IconLeafLabelList"/>
    <dgm:cxn modelId="{517F136A-B15A-4C8A-AF33-62AD42CDC08B}" type="presParOf" srcId="{5C482E69-1EAC-43EF-9804-CF604D76F1A6}" destId="{22D89C41-0EF8-4DAC-81AE-E3B4DC2A6874}" srcOrd="0" destOrd="0" presId="urn:microsoft.com/office/officeart/2018/5/layout/IconLeafLabelList"/>
    <dgm:cxn modelId="{4D185898-CA35-444C-B99F-A2E872F1CEDA}" type="presParOf" srcId="{5C482E69-1EAC-43EF-9804-CF604D76F1A6}" destId="{BA3FCEAC-43BF-4C41-A55B-790838532675}" srcOrd="1" destOrd="0" presId="urn:microsoft.com/office/officeart/2018/5/layout/IconLeafLabelList"/>
    <dgm:cxn modelId="{D283FD32-B4BA-4069-AF65-CA24ED3D9211}" type="presParOf" srcId="{5C482E69-1EAC-43EF-9804-CF604D76F1A6}" destId="{BABF9DFD-5E5F-46F2-89CE-5999CF213867}" srcOrd="2" destOrd="0" presId="urn:microsoft.com/office/officeart/2018/5/layout/IconLeafLabelList"/>
    <dgm:cxn modelId="{FA619199-776E-4492-932F-A05957096D1F}" type="presParOf" srcId="{5C482E69-1EAC-43EF-9804-CF604D76F1A6}" destId="{761480B2-DD18-4D0C-AF5B-20F02473448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C4CE8C-9D4E-4E30-B459-29D988240479}" type="doc">
      <dgm:prSet loTypeId="urn:microsoft.com/office/officeart/2018/2/layout/Icon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B046CEC-A195-445F-8E98-3F4B81B7A5FC}">
      <dgm:prSet custT="1"/>
      <dgm:spPr/>
      <dgm:t>
        <a:bodyPr/>
        <a:lstStyle/>
        <a:p>
          <a:pPr>
            <a:lnSpc>
              <a:spcPct val="100000"/>
            </a:lnSpc>
          </a:pPr>
          <a:r>
            <a:rPr lang="en-US" sz="1400" b="1" i="0" dirty="0"/>
            <a:t>Data Collection</a:t>
          </a:r>
        </a:p>
        <a:p>
          <a:pPr>
            <a:lnSpc>
              <a:spcPct val="100000"/>
            </a:lnSpc>
          </a:pPr>
          <a:r>
            <a:rPr lang="en-US" sz="1300" b="0" i="0" dirty="0">
              <a:solidFill>
                <a:schemeClr val="accent6"/>
              </a:solidFill>
            </a:rPr>
            <a:t> IoT sensors, field observations, database</a:t>
          </a:r>
          <a:r>
            <a:rPr lang="en-US" sz="1300" b="0" i="0" dirty="0"/>
            <a:t>s</a:t>
          </a:r>
          <a:endParaRPr lang="en-US" sz="1300" b="1" dirty="0"/>
        </a:p>
      </dgm:t>
    </dgm:pt>
    <dgm:pt modelId="{864769F1-1200-4B5C-B060-876EE2E831E0}" type="parTrans" cxnId="{D9879F27-E916-40B8-BDB6-90FBFC45AAB0}">
      <dgm:prSet/>
      <dgm:spPr/>
      <dgm:t>
        <a:bodyPr/>
        <a:lstStyle/>
        <a:p>
          <a:endParaRPr lang="en-US"/>
        </a:p>
      </dgm:t>
    </dgm:pt>
    <dgm:pt modelId="{BEFA1FB9-A96B-4B04-AB7C-547F3107E4CD}" type="sibTrans" cxnId="{D9879F27-E916-40B8-BDB6-90FBFC45AAB0}">
      <dgm:prSet/>
      <dgm:spPr/>
      <dgm:t>
        <a:bodyPr/>
        <a:lstStyle/>
        <a:p>
          <a:pPr>
            <a:lnSpc>
              <a:spcPct val="100000"/>
            </a:lnSpc>
          </a:pPr>
          <a:endParaRPr lang="en-US"/>
        </a:p>
      </dgm:t>
    </dgm:pt>
    <dgm:pt modelId="{5D6106DB-8DEE-2A43-B95F-DFFD11085581}">
      <dgm:prSet custT="1"/>
      <dgm:spPr/>
      <dgm:t>
        <a:bodyPr/>
        <a:lstStyle/>
        <a:p>
          <a:pPr>
            <a:lnSpc>
              <a:spcPct val="100000"/>
            </a:lnSpc>
          </a:pPr>
          <a:r>
            <a:rPr lang="en-US" sz="1400" b="1" i="0" dirty="0"/>
            <a:t>Data Preparation</a:t>
          </a:r>
        </a:p>
        <a:p>
          <a:pPr>
            <a:lnSpc>
              <a:spcPct val="100000"/>
            </a:lnSpc>
          </a:pPr>
          <a:r>
            <a:rPr lang="en-US" sz="1300" b="0" i="0" dirty="0"/>
            <a:t> Cleaning, formatting, anonymizing</a:t>
          </a:r>
        </a:p>
      </dgm:t>
    </dgm:pt>
    <dgm:pt modelId="{EDA60717-B0F9-CD4A-B68D-E0FA70A2FF91}" type="parTrans" cxnId="{AEB7005B-6FAE-4943-9071-949E9A6F2F2A}">
      <dgm:prSet/>
      <dgm:spPr/>
      <dgm:t>
        <a:bodyPr/>
        <a:lstStyle/>
        <a:p>
          <a:endParaRPr lang="en-US"/>
        </a:p>
      </dgm:t>
    </dgm:pt>
    <dgm:pt modelId="{2727E360-D2B8-5343-B165-6C00C90C29D4}" type="sibTrans" cxnId="{AEB7005B-6FAE-4943-9071-949E9A6F2F2A}">
      <dgm:prSet/>
      <dgm:spPr/>
      <dgm:t>
        <a:bodyPr/>
        <a:lstStyle/>
        <a:p>
          <a:pPr>
            <a:lnSpc>
              <a:spcPct val="100000"/>
            </a:lnSpc>
          </a:pPr>
          <a:endParaRPr lang="en-US"/>
        </a:p>
      </dgm:t>
    </dgm:pt>
    <dgm:pt modelId="{031D51F4-CF08-8448-B194-7F78BDD80347}">
      <dgm:prSet custT="1"/>
      <dgm:spPr/>
      <dgm:t>
        <a:bodyPr/>
        <a:lstStyle/>
        <a:p>
          <a:pPr>
            <a:lnSpc>
              <a:spcPct val="100000"/>
            </a:lnSpc>
          </a:pPr>
          <a:r>
            <a:rPr lang="en-US" sz="1400" b="1" i="0" dirty="0"/>
            <a:t>Model Training</a:t>
          </a:r>
        </a:p>
        <a:p>
          <a:pPr>
            <a:lnSpc>
              <a:spcPct val="100000"/>
            </a:lnSpc>
          </a:pPr>
          <a:r>
            <a:rPr lang="en-US" sz="1300" b="0" i="0" dirty="0"/>
            <a:t> Learning patterns</a:t>
          </a:r>
        </a:p>
      </dgm:t>
    </dgm:pt>
    <dgm:pt modelId="{2D72068C-FBE4-E548-906F-9724C53B9EF1}" type="parTrans" cxnId="{4BF23B69-333C-AD4C-BACD-4117FE787F2E}">
      <dgm:prSet/>
      <dgm:spPr/>
      <dgm:t>
        <a:bodyPr/>
        <a:lstStyle/>
        <a:p>
          <a:endParaRPr lang="en-US"/>
        </a:p>
      </dgm:t>
    </dgm:pt>
    <dgm:pt modelId="{95711876-5911-454F-A188-3FDF1C8CC87C}" type="sibTrans" cxnId="{4BF23B69-333C-AD4C-BACD-4117FE787F2E}">
      <dgm:prSet/>
      <dgm:spPr/>
      <dgm:t>
        <a:bodyPr/>
        <a:lstStyle/>
        <a:p>
          <a:pPr>
            <a:lnSpc>
              <a:spcPct val="100000"/>
            </a:lnSpc>
          </a:pPr>
          <a:endParaRPr lang="en-US"/>
        </a:p>
      </dgm:t>
    </dgm:pt>
    <dgm:pt modelId="{8468E141-E13C-DD4E-923F-F19BDD9E3847}">
      <dgm:prSet custT="1"/>
      <dgm:spPr/>
      <dgm:t>
        <a:bodyPr/>
        <a:lstStyle/>
        <a:p>
          <a:pPr>
            <a:lnSpc>
              <a:spcPct val="100000"/>
            </a:lnSpc>
          </a:pPr>
          <a:r>
            <a:rPr lang="en-US" sz="1400" b="1" i="0" dirty="0"/>
            <a:t>Prediction</a:t>
          </a:r>
        </a:p>
        <a:p>
          <a:pPr>
            <a:lnSpc>
              <a:spcPct val="100000"/>
            </a:lnSpc>
          </a:pPr>
          <a:r>
            <a:rPr lang="en-US" sz="1300" b="0" i="0" dirty="0"/>
            <a:t>Generating actionable insights</a:t>
          </a:r>
        </a:p>
      </dgm:t>
    </dgm:pt>
    <dgm:pt modelId="{817AB5A5-8CB7-4D4E-927D-75A1E5705329}" type="parTrans" cxnId="{86CA6590-09CC-0049-BAAF-37A3DBDD8697}">
      <dgm:prSet/>
      <dgm:spPr/>
      <dgm:t>
        <a:bodyPr/>
        <a:lstStyle/>
        <a:p>
          <a:endParaRPr lang="en-US"/>
        </a:p>
      </dgm:t>
    </dgm:pt>
    <dgm:pt modelId="{CA61C6A5-550E-1B41-80FA-1B1C4C55FDB5}" type="sibTrans" cxnId="{86CA6590-09CC-0049-BAAF-37A3DBDD8697}">
      <dgm:prSet/>
      <dgm:spPr/>
      <dgm:t>
        <a:bodyPr/>
        <a:lstStyle/>
        <a:p>
          <a:pPr>
            <a:lnSpc>
              <a:spcPct val="100000"/>
            </a:lnSpc>
          </a:pPr>
          <a:endParaRPr lang="en-US"/>
        </a:p>
      </dgm:t>
    </dgm:pt>
    <dgm:pt modelId="{B86967E5-5BF2-F14E-A547-1CCF91D88381}">
      <dgm:prSet custT="1"/>
      <dgm:spPr/>
      <dgm:t>
        <a:bodyPr/>
        <a:lstStyle/>
        <a:p>
          <a:pPr>
            <a:lnSpc>
              <a:spcPct val="100000"/>
            </a:lnSpc>
          </a:pPr>
          <a:r>
            <a:rPr lang="en-US" sz="1400" b="1" i="0" dirty="0"/>
            <a:t>Communication</a:t>
          </a:r>
        </a:p>
        <a:p>
          <a:pPr>
            <a:lnSpc>
              <a:spcPct val="100000"/>
            </a:lnSpc>
          </a:pPr>
          <a:r>
            <a:rPr lang="en-US" sz="1300" b="0" i="0" dirty="0"/>
            <a:t> Convert insights into reports &amp; visuals</a:t>
          </a:r>
        </a:p>
      </dgm:t>
    </dgm:pt>
    <dgm:pt modelId="{824075D9-4543-5042-BDCC-7C4D96BA4A9B}" type="parTrans" cxnId="{7BA42510-B635-F947-9501-673EA5CA17C2}">
      <dgm:prSet/>
      <dgm:spPr/>
      <dgm:t>
        <a:bodyPr/>
        <a:lstStyle/>
        <a:p>
          <a:endParaRPr lang="en-US"/>
        </a:p>
      </dgm:t>
    </dgm:pt>
    <dgm:pt modelId="{BEFAA6BB-FE43-DF48-8EEB-C9E56EDDC822}" type="sibTrans" cxnId="{7BA42510-B635-F947-9501-673EA5CA17C2}">
      <dgm:prSet/>
      <dgm:spPr/>
      <dgm:t>
        <a:bodyPr/>
        <a:lstStyle/>
        <a:p>
          <a:endParaRPr lang="en-US"/>
        </a:p>
      </dgm:t>
    </dgm:pt>
    <dgm:pt modelId="{83269134-D9DE-4A1A-BC37-4C203B12EC68}" type="pres">
      <dgm:prSet presAssocID="{DDC4CE8C-9D4E-4E30-B459-29D988240479}" presName="root" presStyleCnt="0">
        <dgm:presLayoutVars>
          <dgm:dir/>
          <dgm:resizeHandles val="exact"/>
        </dgm:presLayoutVars>
      </dgm:prSet>
      <dgm:spPr/>
    </dgm:pt>
    <dgm:pt modelId="{0D437E48-DF7E-4EA4-AD18-066B69C695F5}" type="pres">
      <dgm:prSet presAssocID="{FB046CEC-A195-445F-8E98-3F4B81B7A5FC}" presName="compNode" presStyleCnt="0"/>
      <dgm:spPr/>
    </dgm:pt>
    <dgm:pt modelId="{1FBEA96D-F185-4B5F-AEAE-0A06B563E93C}" type="pres">
      <dgm:prSet presAssocID="{FB046CEC-A195-445F-8E98-3F4B81B7A5F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C32B5776-0138-4BC5-8E82-0962298A79DF}" type="pres">
      <dgm:prSet presAssocID="{FB046CEC-A195-445F-8E98-3F4B81B7A5FC}" presName="spaceRect" presStyleCnt="0"/>
      <dgm:spPr/>
    </dgm:pt>
    <dgm:pt modelId="{B385F04D-2C77-47A7-96CC-5A72106BE1B1}" type="pres">
      <dgm:prSet presAssocID="{FB046CEC-A195-445F-8E98-3F4B81B7A5FC}" presName="textRect" presStyleLbl="revTx" presStyleIdx="0" presStyleCnt="5">
        <dgm:presLayoutVars>
          <dgm:chMax val="1"/>
          <dgm:chPref val="1"/>
        </dgm:presLayoutVars>
      </dgm:prSet>
      <dgm:spPr/>
    </dgm:pt>
    <dgm:pt modelId="{974BD6E3-0948-4953-9F77-28E2D1D4861B}" type="pres">
      <dgm:prSet presAssocID="{BEFA1FB9-A96B-4B04-AB7C-547F3107E4CD}" presName="sibTrans" presStyleCnt="0"/>
      <dgm:spPr/>
    </dgm:pt>
    <dgm:pt modelId="{F5DEB9BB-5A78-40D3-B1DD-2B13C9684248}" type="pres">
      <dgm:prSet presAssocID="{5D6106DB-8DEE-2A43-B95F-DFFD11085581}" presName="compNode" presStyleCnt="0"/>
      <dgm:spPr/>
    </dgm:pt>
    <dgm:pt modelId="{C9409AD4-A2AA-460D-B9BA-919E6129DD7E}" type="pres">
      <dgm:prSet presAssocID="{5D6106DB-8DEE-2A43-B95F-DFFD1108558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p and bucket"/>
        </a:ext>
      </dgm:extLst>
    </dgm:pt>
    <dgm:pt modelId="{6646E437-185D-495E-BF2F-4E8DACC1B013}" type="pres">
      <dgm:prSet presAssocID="{5D6106DB-8DEE-2A43-B95F-DFFD11085581}" presName="spaceRect" presStyleCnt="0"/>
      <dgm:spPr/>
    </dgm:pt>
    <dgm:pt modelId="{2C0FBF3C-5021-49EA-ADA2-3C21010FEDA4}" type="pres">
      <dgm:prSet presAssocID="{5D6106DB-8DEE-2A43-B95F-DFFD11085581}" presName="textRect" presStyleLbl="revTx" presStyleIdx="1" presStyleCnt="5">
        <dgm:presLayoutVars>
          <dgm:chMax val="1"/>
          <dgm:chPref val="1"/>
        </dgm:presLayoutVars>
      </dgm:prSet>
      <dgm:spPr/>
    </dgm:pt>
    <dgm:pt modelId="{BD452F9E-600D-4F42-B793-3E5FE83382B0}" type="pres">
      <dgm:prSet presAssocID="{2727E360-D2B8-5343-B165-6C00C90C29D4}" presName="sibTrans" presStyleCnt="0"/>
      <dgm:spPr/>
    </dgm:pt>
    <dgm:pt modelId="{F7B1EAE3-47D9-46B7-A6B7-F5FB4A634149}" type="pres">
      <dgm:prSet presAssocID="{031D51F4-CF08-8448-B194-7F78BDD80347}" presName="compNode" presStyleCnt="0"/>
      <dgm:spPr/>
    </dgm:pt>
    <dgm:pt modelId="{607217A3-8EA8-4A27-AE7B-DC4ECF70950C}" type="pres">
      <dgm:prSet presAssocID="{031D51F4-CF08-8448-B194-7F78BDD8034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A305F232-3EBF-477C-AF34-8CEDFB5BA7C5}" type="pres">
      <dgm:prSet presAssocID="{031D51F4-CF08-8448-B194-7F78BDD80347}" presName="spaceRect" presStyleCnt="0"/>
      <dgm:spPr/>
    </dgm:pt>
    <dgm:pt modelId="{E8A26E71-6E1B-4793-BF0F-58D776C2DCEF}" type="pres">
      <dgm:prSet presAssocID="{031D51F4-CF08-8448-B194-7F78BDD80347}" presName="textRect" presStyleLbl="revTx" presStyleIdx="2" presStyleCnt="5">
        <dgm:presLayoutVars>
          <dgm:chMax val="1"/>
          <dgm:chPref val="1"/>
        </dgm:presLayoutVars>
      </dgm:prSet>
      <dgm:spPr/>
    </dgm:pt>
    <dgm:pt modelId="{42552AE5-666B-4690-8913-D1A8633D3A91}" type="pres">
      <dgm:prSet presAssocID="{95711876-5911-454F-A188-3FDF1C8CC87C}" presName="sibTrans" presStyleCnt="0"/>
      <dgm:spPr/>
    </dgm:pt>
    <dgm:pt modelId="{1AC550AF-CBE3-48E0-97CB-7C6BCC763C88}" type="pres">
      <dgm:prSet presAssocID="{8468E141-E13C-DD4E-923F-F19BDD9E3847}" presName="compNode" presStyleCnt="0"/>
      <dgm:spPr/>
    </dgm:pt>
    <dgm:pt modelId="{62590AED-0F0F-46AD-812E-13BCFC23D6C5}" type="pres">
      <dgm:prSet presAssocID="{8468E141-E13C-DD4E-923F-F19BDD9E384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bulb"/>
        </a:ext>
      </dgm:extLst>
    </dgm:pt>
    <dgm:pt modelId="{34091916-9743-4F23-83A1-D995AEF5585C}" type="pres">
      <dgm:prSet presAssocID="{8468E141-E13C-DD4E-923F-F19BDD9E3847}" presName="spaceRect" presStyleCnt="0"/>
      <dgm:spPr/>
    </dgm:pt>
    <dgm:pt modelId="{F876A413-BD6A-4314-8E48-FCBB5037F375}" type="pres">
      <dgm:prSet presAssocID="{8468E141-E13C-DD4E-923F-F19BDD9E3847}" presName="textRect" presStyleLbl="revTx" presStyleIdx="3" presStyleCnt="5">
        <dgm:presLayoutVars>
          <dgm:chMax val="1"/>
          <dgm:chPref val="1"/>
        </dgm:presLayoutVars>
      </dgm:prSet>
      <dgm:spPr/>
    </dgm:pt>
    <dgm:pt modelId="{FA8B3C13-9BA7-40E0-9CF7-9DC4EBB64911}" type="pres">
      <dgm:prSet presAssocID="{CA61C6A5-550E-1B41-80FA-1B1C4C55FDB5}" presName="sibTrans" presStyleCnt="0"/>
      <dgm:spPr/>
    </dgm:pt>
    <dgm:pt modelId="{1CAEA38C-4E7A-4A31-AE48-59F96F644A81}" type="pres">
      <dgm:prSet presAssocID="{B86967E5-5BF2-F14E-A547-1CCF91D88381}" presName="compNode" presStyleCnt="0"/>
      <dgm:spPr/>
    </dgm:pt>
    <dgm:pt modelId="{FB19FA4D-1745-4E22-8A4B-66796E7C5E88}" type="pres">
      <dgm:prSet presAssocID="{B86967E5-5BF2-F14E-A547-1CCF91D8838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yes"/>
        </a:ext>
      </dgm:extLst>
    </dgm:pt>
    <dgm:pt modelId="{E42CBE9F-624E-47E7-820C-165349024AFA}" type="pres">
      <dgm:prSet presAssocID="{B86967E5-5BF2-F14E-A547-1CCF91D88381}" presName="spaceRect" presStyleCnt="0"/>
      <dgm:spPr/>
    </dgm:pt>
    <dgm:pt modelId="{31FA4892-E421-4DD2-B9CC-BD210D8BFB66}" type="pres">
      <dgm:prSet presAssocID="{B86967E5-5BF2-F14E-A547-1CCF91D88381}" presName="textRect" presStyleLbl="revTx" presStyleIdx="4" presStyleCnt="5">
        <dgm:presLayoutVars>
          <dgm:chMax val="1"/>
          <dgm:chPref val="1"/>
        </dgm:presLayoutVars>
      </dgm:prSet>
      <dgm:spPr/>
    </dgm:pt>
  </dgm:ptLst>
  <dgm:cxnLst>
    <dgm:cxn modelId="{7BA42510-B635-F947-9501-673EA5CA17C2}" srcId="{DDC4CE8C-9D4E-4E30-B459-29D988240479}" destId="{B86967E5-5BF2-F14E-A547-1CCF91D88381}" srcOrd="4" destOrd="0" parTransId="{824075D9-4543-5042-BDCC-7C4D96BA4A9B}" sibTransId="{BEFAA6BB-FE43-DF48-8EEB-C9E56EDDC822}"/>
    <dgm:cxn modelId="{BA484427-1B7D-0646-A4A0-82E0FA31EE3E}" type="presOf" srcId="{5D6106DB-8DEE-2A43-B95F-DFFD11085581}" destId="{2C0FBF3C-5021-49EA-ADA2-3C21010FEDA4}" srcOrd="0" destOrd="0" presId="urn:microsoft.com/office/officeart/2018/2/layout/IconLabelList"/>
    <dgm:cxn modelId="{D9879F27-E916-40B8-BDB6-90FBFC45AAB0}" srcId="{DDC4CE8C-9D4E-4E30-B459-29D988240479}" destId="{FB046CEC-A195-445F-8E98-3F4B81B7A5FC}" srcOrd="0" destOrd="0" parTransId="{864769F1-1200-4B5C-B060-876EE2E831E0}" sibTransId="{BEFA1FB9-A96B-4B04-AB7C-547F3107E4CD}"/>
    <dgm:cxn modelId="{E32F2634-8A82-8F48-8332-5E9821F4D5D7}" type="presOf" srcId="{DDC4CE8C-9D4E-4E30-B459-29D988240479}" destId="{83269134-D9DE-4A1A-BC37-4C203B12EC68}" srcOrd="0" destOrd="0" presId="urn:microsoft.com/office/officeart/2018/2/layout/IconLabelList"/>
    <dgm:cxn modelId="{AEB7005B-6FAE-4943-9071-949E9A6F2F2A}" srcId="{DDC4CE8C-9D4E-4E30-B459-29D988240479}" destId="{5D6106DB-8DEE-2A43-B95F-DFFD11085581}" srcOrd="1" destOrd="0" parTransId="{EDA60717-B0F9-CD4A-B68D-E0FA70A2FF91}" sibTransId="{2727E360-D2B8-5343-B165-6C00C90C29D4}"/>
    <dgm:cxn modelId="{4BF23B69-333C-AD4C-BACD-4117FE787F2E}" srcId="{DDC4CE8C-9D4E-4E30-B459-29D988240479}" destId="{031D51F4-CF08-8448-B194-7F78BDD80347}" srcOrd="2" destOrd="0" parTransId="{2D72068C-FBE4-E548-906F-9724C53B9EF1}" sibTransId="{95711876-5911-454F-A188-3FDF1C8CC87C}"/>
    <dgm:cxn modelId="{D779E751-AF35-DB41-8F49-9C81558FDCB0}" type="presOf" srcId="{FB046CEC-A195-445F-8E98-3F4B81B7A5FC}" destId="{B385F04D-2C77-47A7-96CC-5A72106BE1B1}" srcOrd="0" destOrd="0" presId="urn:microsoft.com/office/officeart/2018/2/layout/IconLabelList"/>
    <dgm:cxn modelId="{232EE273-648A-5745-8860-D6C9E356C7B6}" type="presOf" srcId="{031D51F4-CF08-8448-B194-7F78BDD80347}" destId="{E8A26E71-6E1B-4793-BF0F-58D776C2DCEF}" srcOrd="0" destOrd="0" presId="urn:microsoft.com/office/officeart/2018/2/layout/IconLabelList"/>
    <dgm:cxn modelId="{86CA6590-09CC-0049-BAAF-37A3DBDD8697}" srcId="{DDC4CE8C-9D4E-4E30-B459-29D988240479}" destId="{8468E141-E13C-DD4E-923F-F19BDD9E3847}" srcOrd="3" destOrd="0" parTransId="{817AB5A5-8CB7-4D4E-927D-75A1E5705329}" sibTransId="{CA61C6A5-550E-1B41-80FA-1B1C4C55FDB5}"/>
    <dgm:cxn modelId="{9A2140AD-0C20-EE48-9EF8-28A03F2A52BB}" type="presOf" srcId="{8468E141-E13C-DD4E-923F-F19BDD9E3847}" destId="{F876A413-BD6A-4314-8E48-FCBB5037F375}" srcOrd="0" destOrd="0" presId="urn:microsoft.com/office/officeart/2018/2/layout/IconLabelList"/>
    <dgm:cxn modelId="{A897A1BE-6DAB-3145-9CE0-FB12BCCCC926}" type="presOf" srcId="{B86967E5-5BF2-F14E-A547-1CCF91D88381}" destId="{31FA4892-E421-4DD2-B9CC-BD210D8BFB66}" srcOrd="0" destOrd="0" presId="urn:microsoft.com/office/officeart/2018/2/layout/IconLabelList"/>
    <dgm:cxn modelId="{95FF102F-20A7-3844-BE5B-6C92434A2295}" type="presParOf" srcId="{83269134-D9DE-4A1A-BC37-4C203B12EC68}" destId="{0D437E48-DF7E-4EA4-AD18-066B69C695F5}" srcOrd="0" destOrd="0" presId="urn:microsoft.com/office/officeart/2018/2/layout/IconLabelList"/>
    <dgm:cxn modelId="{92970BDE-3B67-7F43-925A-62D227991754}" type="presParOf" srcId="{0D437E48-DF7E-4EA4-AD18-066B69C695F5}" destId="{1FBEA96D-F185-4B5F-AEAE-0A06B563E93C}" srcOrd="0" destOrd="0" presId="urn:microsoft.com/office/officeart/2018/2/layout/IconLabelList"/>
    <dgm:cxn modelId="{AB3DEB28-DD98-3243-B20E-1BFD0B1DD07E}" type="presParOf" srcId="{0D437E48-DF7E-4EA4-AD18-066B69C695F5}" destId="{C32B5776-0138-4BC5-8E82-0962298A79DF}" srcOrd="1" destOrd="0" presId="urn:microsoft.com/office/officeart/2018/2/layout/IconLabelList"/>
    <dgm:cxn modelId="{FF1EB8EC-8D80-2E47-AD0C-9EBA5A53950E}" type="presParOf" srcId="{0D437E48-DF7E-4EA4-AD18-066B69C695F5}" destId="{B385F04D-2C77-47A7-96CC-5A72106BE1B1}" srcOrd="2" destOrd="0" presId="urn:microsoft.com/office/officeart/2018/2/layout/IconLabelList"/>
    <dgm:cxn modelId="{CBC63830-4BA8-B340-8D68-C3BCBA5DA19B}" type="presParOf" srcId="{83269134-D9DE-4A1A-BC37-4C203B12EC68}" destId="{974BD6E3-0948-4953-9F77-28E2D1D4861B}" srcOrd="1" destOrd="0" presId="urn:microsoft.com/office/officeart/2018/2/layout/IconLabelList"/>
    <dgm:cxn modelId="{825B66FD-EC3D-BB43-9B24-E997E8640BC4}" type="presParOf" srcId="{83269134-D9DE-4A1A-BC37-4C203B12EC68}" destId="{F5DEB9BB-5A78-40D3-B1DD-2B13C9684248}" srcOrd="2" destOrd="0" presId="urn:microsoft.com/office/officeart/2018/2/layout/IconLabelList"/>
    <dgm:cxn modelId="{9D550A6D-87FB-4F41-B1FE-504753A3BD6B}" type="presParOf" srcId="{F5DEB9BB-5A78-40D3-B1DD-2B13C9684248}" destId="{C9409AD4-A2AA-460D-B9BA-919E6129DD7E}" srcOrd="0" destOrd="0" presId="urn:microsoft.com/office/officeart/2018/2/layout/IconLabelList"/>
    <dgm:cxn modelId="{B4FB1ECE-9457-5F4D-A148-82849E72EBC5}" type="presParOf" srcId="{F5DEB9BB-5A78-40D3-B1DD-2B13C9684248}" destId="{6646E437-185D-495E-BF2F-4E8DACC1B013}" srcOrd="1" destOrd="0" presId="urn:microsoft.com/office/officeart/2018/2/layout/IconLabelList"/>
    <dgm:cxn modelId="{559A5EAA-2635-5E4E-A1E7-85DABD0CF993}" type="presParOf" srcId="{F5DEB9BB-5A78-40D3-B1DD-2B13C9684248}" destId="{2C0FBF3C-5021-49EA-ADA2-3C21010FEDA4}" srcOrd="2" destOrd="0" presId="urn:microsoft.com/office/officeart/2018/2/layout/IconLabelList"/>
    <dgm:cxn modelId="{39890BD5-01AA-8A4B-BF08-5C2DF1CF43C0}" type="presParOf" srcId="{83269134-D9DE-4A1A-BC37-4C203B12EC68}" destId="{BD452F9E-600D-4F42-B793-3E5FE83382B0}" srcOrd="3" destOrd="0" presId="urn:microsoft.com/office/officeart/2018/2/layout/IconLabelList"/>
    <dgm:cxn modelId="{0E26C616-F960-E347-BD42-3382EA1E7E4F}" type="presParOf" srcId="{83269134-D9DE-4A1A-BC37-4C203B12EC68}" destId="{F7B1EAE3-47D9-46B7-A6B7-F5FB4A634149}" srcOrd="4" destOrd="0" presId="urn:microsoft.com/office/officeart/2018/2/layout/IconLabelList"/>
    <dgm:cxn modelId="{A0FE49E8-F830-964F-8B13-DEF9DF0C3437}" type="presParOf" srcId="{F7B1EAE3-47D9-46B7-A6B7-F5FB4A634149}" destId="{607217A3-8EA8-4A27-AE7B-DC4ECF70950C}" srcOrd="0" destOrd="0" presId="urn:microsoft.com/office/officeart/2018/2/layout/IconLabelList"/>
    <dgm:cxn modelId="{139594D7-C8A9-254F-A053-FDC30FCE3D63}" type="presParOf" srcId="{F7B1EAE3-47D9-46B7-A6B7-F5FB4A634149}" destId="{A305F232-3EBF-477C-AF34-8CEDFB5BA7C5}" srcOrd="1" destOrd="0" presId="urn:microsoft.com/office/officeart/2018/2/layout/IconLabelList"/>
    <dgm:cxn modelId="{1F0F8507-3C41-B541-B313-10B02EB12210}" type="presParOf" srcId="{F7B1EAE3-47D9-46B7-A6B7-F5FB4A634149}" destId="{E8A26E71-6E1B-4793-BF0F-58D776C2DCEF}" srcOrd="2" destOrd="0" presId="urn:microsoft.com/office/officeart/2018/2/layout/IconLabelList"/>
    <dgm:cxn modelId="{31BECB7C-DFB6-5243-9C25-97DF0B8B73EF}" type="presParOf" srcId="{83269134-D9DE-4A1A-BC37-4C203B12EC68}" destId="{42552AE5-666B-4690-8913-D1A8633D3A91}" srcOrd="5" destOrd="0" presId="urn:microsoft.com/office/officeart/2018/2/layout/IconLabelList"/>
    <dgm:cxn modelId="{1A3B6BC4-8205-084C-B9D8-5754088A3768}" type="presParOf" srcId="{83269134-D9DE-4A1A-BC37-4C203B12EC68}" destId="{1AC550AF-CBE3-48E0-97CB-7C6BCC763C88}" srcOrd="6" destOrd="0" presId="urn:microsoft.com/office/officeart/2018/2/layout/IconLabelList"/>
    <dgm:cxn modelId="{3B27EF96-070E-A649-BBFD-7D2182785D8E}" type="presParOf" srcId="{1AC550AF-CBE3-48E0-97CB-7C6BCC763C88}" destId="{62590AED-0F0F-46AD-812E-13BCFC23D6C5}" srcOrd="0" destOrd="0" presId="urn:microsoft.com/office/officeart/2018/2/layout/IconLabelList"/>
    <dgm:cxn modelId="{CDA02C15-A0FB-EE47-88E5-8F7E6BFF9D66}" type="presParOf" srcId="{1AC550AF-CBE3-48E0-97CB-7C6BCC763C88}" destId="{34091916-9743-4F23-83A1-D995AEF5585C}" srcOrd="1" destOrd="0" presId="urn:microsoft.com/office/officeart/2018/2/layout/IconLabelList"/>
    <dgm:cxn modelId="{1E8ACAC9-5AFD-9D4F-B970-4E80B3D44C71}" type="presParOf" srcId="{1AC550AF-CBE3-48E0-97CB-7C6BCC763C88}" destId="{F876A413-BD6A-4314-8E48-FCBB5037F375}" srcOrd="2" destOrd="0" presId="urn:microsoft.com/office/officeart/2018/2/layout/IconLabelList"/>
    <dgm:cxn modelId="{F91E41BB-8615-1845-B63F-493E059ABCB0}" type="presParOf" srcId="{83269134-D9DE-4A1A-BC37-4C203B12EC68}" destId="{FA8B3C13-9BA7-40E0-9CF7-9DC4EBB64911}" srcOrd="7" destOrd="0" presId="urn:microsoft.com/office/officeart/2018/2/layout/IconLabelList"/>
    <dgm:cxn modelId="{1BA7F1E0-61A0-E54B-892E-5F0CC1013EA3}" type="presParOf" srcId="{83269134-D9DE-4A1A-BC37-4C203B12EC68}" destId="{1CAEA38C-4E7A-4A31-AE48-59F96F644A81}" srcOrd="8" destOrd="0" presId="urn:microsoft.com/office/officeart/2018/2/layout/IconLabelList"/>
    <dgm:cxn modelId="{37DC239D-85A6-2447-BFD5-2B492E952C37}" type="presParOf" srcId="{1CAEA38C-4E7A-4A31-AE48-59F96F644A81}" destId="{FB19FA4D-1745-4E22-8A4B-66796E7C5E88}" srcOrd="0" destOrd="0" presId="urn:microsoft.com/office/officeart/2018/2/layout/IconLabelList"/>
    <dgm:cxn modelId="{780EEEE9-DBF6-A34E-8A92-3187102AE566}" type="presParOf" srcId="{1CAEA38C-4E7A-4A31-AE48-59F96F644A81}" destId="{E42CBE9F-624E-47E7-820C-165349024AFA}" srcOrd="1" destOrd="0" presId="urn:microsoft.com/office/officeart/2018/2/layout/IconLabelList"/>
    <dgm:cxn modelId="{03AF7752-A976-584B-9052-EC43681E98A2}" type="presParOf" srcId="{1CAEA38C-4E7A-4A31-AE48-59F96F644A81}" destId="{31FA4892-E421-4DD2-B9CC-BD210D8BFB6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C4CE8C-9D4E-4E30-B459-29D98824047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046CEC-A195-445F-8E98-3F4B81B7A5FC}">
      <dgm:prSet/>
      <dgm:spPr/>
      <dgm:t>
        <a:bodyPr/>
        <a:lstStyle/>
        <a:p>
          <a:r>
            <a:rPr lang="en-US" b="0" i="0"/>
            <a:t>Define the Problem</a:t>
          </a:r>
          <a:endParaRPr lang="en-US" b="1"/>
        </a:p>
      </dgm:t>
    </dgm:pt>
    <dgm:pt modelId="{864769F1-1200-4B5C-B060-876EE2E831E0}" type="parTrans" cxnId="{D9879F27-E916-40B8-BDB6-90FBFC45AAB0}">
      <dgm:prSet/>
      <dgm:spPr/>
      <dgm:t>
        <a:bodyPr/>
        <a:lstStyle/>
        <a:p>
          <a:endParaRPr lang="en-US"/>
        </a:p>
      </dgm:t>
    </dgm:pt>
    <dgm:pt modelId="{BEFA1FB9-A96B-4B04-AB7C-547F3107E4CD}" type="sibTrans" cxnId="{D9879F27-E916-40B8-BDB6-90FBFC45AAB0}">
      <dgm:prSet/>
      <dgm:spPr/>
      <dgm:t>
        <a:bodyPr/>
        <a:lstStyle/>
        <a:p>
          <a:endParaRPr lang="en-US"/>
        </a:p>
      </dgm:t>
    </dgm:pt>
    <dgm:pt modelId="{515169CA-DFE4-0548-8187-286209040AA6}">
      <dgm:prSet/>
      <dgm:spPr/>
      <dgm:t>
        <a:bodyPr/>
        <a:lstStyle/>
        <a:p>
          <a:r>
            <a:rPr lang="en-US" b="0" i="0"/>
            <a:t>Collect Data</a:t>
          </a:r>
        </a:p>
      </dgm:t>
    </dgm:pt>
    <dgm:pt modelId="{DD6F2C4D-FBFF-5D49-83C2-71BB9844DC59}" type="parTrans" cxnId="{06B6EA1B-E350-8747-9436-D036708C0547}">
      <dgm:prSet/>
      <dgm:spPr/>
      <dgm:t>
        <a:bodyPr/>
        <a:lstStyle/>
        <a:p>
          <a:endParaRPr lang="en-US"/>
        </a:p>
      </dgm:t>
    </dgm:pt>
    <dgm:pt modelId="{C7907E9A-9BC6-4140-97D0-FA7B1B0FDFE5}" type="sibTrans" cxnId="{06B6EA1B-E350-8747-9436-D036708C0547}">
      <dgm:prSet/>
      <dgm:spPr/>
      <dgm:t>
        <a:bodyPr/>
        <a:lstStyle/>
        <a:p>
          <a:endParaRPr lang="en-US"/>
        </a:p>
      </dgm:t>
    </dgm:pt>
    <dgm:pt modelId="{B7D8679C-E284-3544-8DC9-132FDCB5729F}">
      <dgm:prSet/>
      <dgm:spPr/>
      <dgm:t>
        <a:bodyPr/>
        <a:lstStyle/>
        <a:p>
          <a:r>
            <a:rPr lang="en-US" b="0" i="0"/>
            <a:t>Select the Model</a:t>
          </a:r>
        </a:p>
      </dgm:t>
    </dgm:pt>
    <dgm:pt modelId="{EACE82B6-3FB8-D440-860D-E848293363AE}" type="parTrans" cxnId="{68A44BD0-A671-E34D-AE81-4690775A67BC}">
      <dgm:prSet/>
      <dgm:spPr/>
      <dgm:t>
        <a:bodyPr/>
        <a:lstStyle/>
        <a:p>
          <a:endParaRPr lang="en-US"/>
        </a:p>
      </dgm:t>
    </dgm:pt>
    <dgm:pt modelId="{664EBEF4-2E3B-194B-ADE9-E14D28A8DB18}" type="sibTrans" cxnId="{68A44BD0-A671-E34D-AE81-4690775A67BC}">
      <dgm:prSet/>
      <dgm:spPr/>
      <dgm:t>
        <a:bodyPr/>
        <a:lstStyle/>
        <a:p>
          <a:endParaRPr lang="en-US"/>
        </a:p>
      </dgm:t>
    </dgm:pt>
    <dgm:pt modelId="{9F8195D0-1D08-7C42-8E6E-ADDD4DF5C671}">
      <dgm:prSet/>
      <dgm:spPr/>
      <dgm:t>
        <a:bodyPr/>
        <a:lstStyle/>
        <a:p>
          <a:r>
            <a:rPr lang="en-US" b="0" i="0"/>
            <a:t>Train and Validate</a:t>
          </a:r>
        </a:p>
      </dgm:t>
    </dgm:pt>
    <dgm:pt modelId="{34C45713-8CBF-C74A-B79D-06CD50138560}" type="parTrans" cxnId="{0BFFBBB2-DE31-CA4B-9460-7F3C578745DA}">
      <dgm:prSet/>
      <dgm:spPr/>
      <dgm:t>
        <a:bodyPr/>
        <a:lstStyle/>
        <a:p>
          <a:endParaRPr lang="en-US"/>
        </a:p>
      </dgm:t>
    </dgm:pt>
    <dgm:pt modelId="{5DDFFFCE-ECE0-DE4F-9FA1-FC5B2F991BE0}" type="sibTrans" cxnId="{0BFFBBB2-DE31-CA4B-9460-7F3C578745DA}">
      <dgm:prSet/>
      <dgm:spPr/>
      <dgm:t>
        <a:bodyPr/>
        <a:lstStyle/>
        <a:p>
          <a:endParaRPr lang="en-US"/>
        </a:p>
      </dgm:t>
    </dgm:pt>
    <dgm:pt modelId="{18FA0AF2-F709-0146-B430-38A2634C2F23}">
      <dgm:prSet/>
      <dgm:spPr/>
      <dgm:t>
        <a:bodyPr/>
        <a:lstStyle/>
        <a:p>
          <a:r>
            <a:rPr lang="en-US" b="0" i="0"/>
            <a:t>Generate Predictions</a:t>
          </a:r>
        </a:p>
      </dgm:t>
    </dgm:pt>
    <dgm:pt modelId="{4A7B2623-AC4F-B747-BEB0-C1EBCCE23371}" type="parTrans" cxnId="{648A964D-3CEE-AF49-BD9D-FB6469C4FD6E}">
      <dgm:prSet/>
      <dgm:spPr/>
      <dgm:t>
        <a:bodyPr/>
        <a:lstStyle/>
        <a:p>
          <a:endParaRPr lang="en-US"/>
        </a:p>
      </dgm:t>
    </dgm:pt>
    <dgm:pt modelId="{7B204D7D-5EF1-BE48-BB73-43A9EA8B5FF1}" type="sibTrans" cxnId="{648A964D-3CEE-AF49-BD9D-FB6469C4FD6E}">
      <dgm:prSet/>
      <dgm:spPr/>
      <dgm:t>
        <a:bodyPr/>
        <a:lstStyle/>
        <a:p>
          <a:endParaRPr lang="en-US"/>
        </a:p>
      </dgm:t>
    </dgm:pt>
    <dgm:pt modelId="{44172720-C4E7-764C-940E-3F2A75E04A0B}">
      <dgm:prSet/>
      <dgm:spPr/>
      <dgm:t>
        <a:bodyPr/>
        <a:lstStyle/>
        <a:p>
          <a:r>
            <a:rPr lang="en-US" b="0" i="0"/>
            <a:t>Present Findings</a:t>
          </a:r>
        </a:p>
      </dgm:t>
    </dgm:pt>
    <dgm:pt modelId="{BFCAAB7E-8032-C043-ACDC-825DCDDFA9EA}" type="parTrans" cxnId="{1C2F7F34-E326-364A-AD21-3453EC27B507}">
      <dgm:prSet/>
      <dgm:spPr/>
      <dgm:t>
        <a:bodyPr/>
        <a:lstStyle/>
        <a:p>
          <a:endParaRPr lang="en-US"/>
        </a:p>
      </dgm:t>
    </dgm:pt>
    <dgm:pt modelId="{4B4FFF9F-A1EC-8844-B994-F93A83A6DB42}" type="sibTrans" cxnId="{1C2F7F34-E326-364A-AD21-3453EC27B507}">
      <dgm:prSet/>
      <dgm:spPr/>
      <dgm:t>
        <a:bodyPr/>
        <a:lstStyle/>
        <a:p>
          <a:endParaRPr lang="en-US"/>
        </a:p>
      </dgm:t>
    </dgm:pt>
    <dgm:pt modelId="{7C41D67A-CAC1-624A-9C21-88FD2155991F}" type="pres">
      <dgm:prSet presAssocID="{DDC4CE8C-9D4E-4E30-B459-29D988240479}" presName="Name0" presStyleCnt="0">
        <dgm:presLayoutVars>
          <dgm:dir/>
          <dgm:resizeHandles val="exact"/>
        </dgm:presLayoutVars>
      </dgm:prSet>
      <dgm:spPr/>
    </dgm:pt>
    <dgm:pt modelId="{8D406255-B9E8-E54C-ADA0-1C34892557A3}" type="pres">
      <dgm:prSet presAssocID="{FB046CEC-A195-445F-8E98-3F4B81B7A5FC}" presName="node" presStyleLbl="node1" presStyleIdx="0" presStyleCnt="6">
        <dgm:presLayoutVars>
          <dgm:bulletEnabled val="1"/>
        </dgm:presLayoutVars>
      </dgm:prSet>
      <dgm:spPr/>
    </dgm:pt>
    <dgm:pt modelId="{6220D0A3-18F9-2C48-89C0-F77F0C1226B1}" type="pres">
      <dgm:prSet presAssocID="{BEFA1FB9-A96B-4B04-AB7C-547F3107E4CD}" presName="sibTrans" presStyleLbl="sibTrans1D1" presStyleIdx="0" presStyleCnt="5"/>
      <dgm:spPr/>
    </dgm:pt>
    <dgm:pt modelId="{9C9D0BE7-3812-1C40-B31C-0485EE990E37}" type="pres">
      <dgm:prSet presAssocID="{BEFA1FB9-A96B-4B04-AB7C-547F3107E4CD}" presName="connectorText" presStyleLbl="sibTrans1D1" presStyleIdx="0" presStyleCnt="5"/>
      <dgm:spPr/>
    </dgm:pt>
    <dgm:pt modelId="{61C34E2D-6118-9946-822E-DCC11CE834BC}" type="pres">
      <dgm:prSet presAssocID="{515169CA-DFE4-0548-8187-286209040AA6}" presName="node" presStyleLbl="node1" presStyleIdx="1" presStyleCnt="6">
        <dgm:presLayoutVars>
          <dgm:bulletEnabled val="1"/>
        </dgm:presLayoutVars>
      </dgm:prSet>
      <dgm:spPr/>
    </dgm:pt>
    <dgm:pt modelId="{633E883F-325B-1343-9D31-9495B2F82A84}" type="pres">
      <dgm:prSet presAssocID="{C7907E9A-9BC6-4140-97D0-FA7B1B0FDFE5}" presName="sibTrans" presStyleLbl="sibTrans1D1" presStyleIdx="1" presStyleCnt="5"/>
      <dgm:spPr/>
    </dgm:pt>
    <dgm:pt modelId="{42705737-C5E0-E64D-AEF0-AA79DD2D1527}" type="pres">
      <dgm:prSet presAssocID="{C7907E9A-9BC6-4140-97D0-FA7B1B0FDFE5}" presName="connectorText" presStyleLbl="sibTrans1D1" presStyleIdx="1" presStyleCnt="5"/>
      <dgm:spPr/>
    </dgm:pt>
    <dgm:pt modelId="{BDEFC73F-34BA-B04A-9371-A6A7ED335B29}" type="pres">
      <dgm:prSet presAssocID="{B7D8679C-E284-3544-8DC9-132FDCB5729F}" presName="node" presStyleLbl="node1" presStyleIdx="2" presStyleCnt="6">
        <dgm:presLayoutVars>
          <dgm:bulletEnabled val="1"/>
        </dgm:presLayoutVars>
      </dgm:prSet>
      <dgm:spPr/>
    </dgm:pt>
    <dgm:pt modelId="{3F6AF51D-0807-3D49-9DA6-D8230C36B857}" type="pres">
      <dgm:prSet presAssocID="{664EBEF4-2E3B-194B-ADE9-E14D28A8DB18}" presName="sibTrans" presStyleLbl="sibTrans1D1" presStyleIdx="2" presStyleCnt="5"/>
      <dgm:spPr/>
    </dgm:pt>
    <dgm:pt modelId="{6919F32D-9EF3-9447-AEBE-81F7171A0277}" type="pres">
      <dgm:prSet presAssocID="{664EBEF4-2E3B-194B-ADE9-E14D28A8DB18}" presName="connectorText" presStyleLbl="sibTrans1D1" presStyleIdx="2" presStyleCnt="5"/>
      <dgm:spPr/>
    </dgm:pt>
    <dgm:pt modelId="{346699DC-9714-7541-9A74-3C62626145BA}" type="pres">
      <dgm:prSet presAssocID="{9F8195D0-1D08-7C42-8E6E-ADDD4DF5C671}" presName="node" presStyleLbl="node1" presStyleIdx="3" presStyleCnt="6">
        <dgm:presLayoutVars>
          <dgm:bulletEnabled val="1"/>
        </dgm:presLayoutVars>
      </dgm:prSet>
      <dgm:spPr/>
    </dgm:pt>
    <dgm:pt modelId="{1154226D-C1AE-FE40-938A-FDFFE30B61E3}" type="pres">
      <dgm:prSet presAssocID="{5DDFFFCE-ECE0-DE4F-9FA1-FC5B2F991BE0}" presName="sibTrans" presStyleLbl="sibTrans1D1" presStyleIdx="3" presStyleCnt="5"/>
      <dgm:spPr/>
    </dgm:pt>
    <dgm:pt modelId="{08FE9174-88AA-7045-90FB-18E4DE2B284C}" type="pres">
      <dgm:prSet presAssocID="{5DDFFFCE-ECE0-DE4F-9FA1-FC5B2F991BE0}" presName="connectorText" presStyleLbl="sibTrans1D1" presStyleIdx="3" presStyleCnt="5"/>
      <dgm:spPr/>
    </dgm:pt>
    <dgm:pt modelId="{5F542098-A1BA-6B4B-AE71-2BBA9F745751}" type="pres">
      <dgm:prSet presAssocID="{18FA0AF2-F709-0146-B430-38A2634C2F23}" presName="node" presStyleLbl="node1" presStyleIdx="4" presStyleCnt="6">
        <dgm:presLayoutVars>
          <dgm:bulletEnabled val="1"/>
        </dgm:presLayoutVars>
      </dgm:prSet>
      <dgm:spPr/>
    </dgm:pt>
    <dgm:pt modelId="{D226AEF6-548B-0845-A2C6-4E916093A350}" type="pres">
      <dgm:prSet presAssocID="{7B204D7D-5EF1-BE48-BB73-43A9EA8B5FF1}" presName="sibTrans" presStyleLbl="sibTrans1D1" presStyleIdx="4" presStyleCnt="5"/>
      <dgm:spPr/>
    </dgm:pt>
    <dgm:pt modelId="{A9183E57-46DB-F941-A3E4-E6A4BADEC77C}" type="pres">
      <dgm:prSet presAssocID="{7B204D7D-5EF1-BE48-BB73-43A9EA8B5FF1}" presName="connectorText" presStyleLbl="sibTrans1D1" presStyleIdx="4" presStyleCnt="5"/>
      <dgm:spPr/>
    </dgm:pt>
    <dgm:pt modelId="{2B8F2E78-EEEA-954E-8307-86C669785D90}" type="pres">
      <dgm:prSet presAssocID="{44172720-C4E7-764C-940E-3F2A75E04A0B}" presName="node" presStyleLbl="node1" presStyleIdx="5" presStyleCnt="6">
        <dgm:presLayoutVars>
          <dgm:bulletEnabled val="1"/>
        </dgm:presLayoutVars>
      </dgm:prSet>
      <dgm:spPr/>
    </dgm:pt>
  </dgm:ptLst>
  <dgm:cxnLst>
    <dgm:cxn modelId="{7549EB13-5457-074D-9ABA-9D389D260FE1}" type="presOf" srcId="{C7907E9A-9BC6-4140-97D0-FA7B1B0FDFE5}" destId="{633E883F-325B-1343-9D31-9495B2F82A84}" srcOrd="0" destOrd="0" presId="urn:microsoft.com/office/officeart/2016/7/layout/RepeatingBendingProcessNew"/>
    <dgm:cxn modelId="{06B6EA1B-E350-8747-9436-D036708C0547}" srcId="{DDC4CE8C-9D4E-4E30-B459-29D988240479}" destId="{515169CA-DFE4-0548-8187-286209040AA6}" srcOrd="1" destOrd="0" parTransId="{DD6F2C4D-FBFF-5D49-83C2-71BB9844DC59}" sibTransId="{C7907E9A-9BC6-4140-97D0-FA7B1B0FDFE5}"/>
    <dgm:cxn modelId="{D9879F27-E916-40B8-BDB6-90FBFC45AAB0}" srcId="{DDC4CE8C-9D4E-4E30-B459-29D988240479}" destId="{FB046CEC-A195-445F-8E98-3F4B81B7A5FC}" srcOrd="0" destOrd="0" parTransId="{864769F1-1200-4B5C-B060-876EE2E831E0}" sibTransId="{BEFA1FB9-A96B-4B04-AB7C-547F3107E4CD}"/>
    <dgm:cxn modelId="{B6647F2C-C9B8-7943-A76C-A99FAAE703C6}" type="presOf" srcId="{515169CA-DFE4-0548-8187-286209040AA6}" destId="{61C34E2D-6118-9946-822E-DCC11CE834BC}" srcOrd="0" destOrd="0" presId="urn:microsoft.com/office/officeart/2016/7/layout/RepeatingBendingProcessNew"/>
    <dgm:cxn modelId="{1C2F7F34-E326-364A-AD21-3453EC27B507}" srcId="{DDC4CE8C-9D4E-4E30-B459-29D988240479}" destId="{44172720-C4E7-764C-940E-3F2A75E04A0B}" srcOrd="5" destOrd="0" parTransId="{BFCAAB7E-8032-C043-ACDC-825DCDDFA9EA}" sibTransId="{4B4FFF9F-A1EC-8844-B994-F93A83A6DB42}"/>
    <dgm:cxn modelId="{2FFA3438-3DD6-0642-B96B-5F8F82EA60B1}" type="presOf" srcId="{664EBEF4-2E3B-194B-ADE9-E14D28A8DB18}" destId="{6919F32D-9EF3-9447-AEBE-81F7171A0277}" srcOrd="1" destOrd="0" presId="urn:microsoft.com/office/officeart/2016/7/layout/RepeatingBendingProcessNew"/>
    <dgm:cxn modelId="{420A4A65-8F42-934D-8D95-0CBB0E5C095A}" type="presOf" srcId="{B7D8679C-E284-3544-8DC9-132FDCB5729F}" destId="{BDEFC73F-34BA-B04A-9371-A6A7ED335B29}" srcOrd="0" destOrd="0" presId="urn:microsoft.com/office/officeart/2016/7/layout/RepeatingBendingProcessNew"/>
    <dgm:cxn modelId="{95DD4569-58EB-F845-AE6B-385F600A1C68}" type="presOf" srcId="{7B204D7D-5EF1-BE48-BB73-43A9EA8B5FF1}" destId="{A9183E57-46DB-F941-A3E4-E6A4BADEC77C}" srcOrd="1" destOrd="0" presId="urn:microsoft.com/office/officeart/2016/7/layout/RepeatingBendingProcessNew"/>
    <dgm:cxn modelId="{CA46794B-DEF0-0840-9BE5-82AC9773DC10}" type="presOf" srcId="{C7907E9A-9BC6-4140-97D0-FA7B1B0FDFE5}" destId="{42705737-C5E0-E64D-AEF0-AA79DD2D1527}" srcOrd="1" destOrd="0" presId="urn:microsoft.com/office/officeart/2016/7/layout/RepeatingBendingProcessNew"/>
    <dgm:cxn modelId="{648A964D-3CEE-AF49-BD9D-FB6469C4FD6E}" srcId="{DDC4CE8C-9D4E-4E30-B459-29D988240479}" destId="{18FA0AF2-F709-0146-B430-38A2634C2F23}" srcOrd="4" destOrd="0" parTransId="{4A7B2623-AC4F-B747-BEB0-C1EBCCE23371}" sibTransId="{7B204D7D-5EF1-BE48-BB73-43A9EA8B5FF1}"/>
    <dgm:cxn modelId="{BA1E206F-306C-6F49-9385-95B0C44E4542}" type="presOf" srcId="{18FA0AF2-F709-0146-B430-38A2634C2F23}" destId="{5F542098-A1BA-6B4B-AE71-2BBA9F745751}" srcOrd="0" destOrd="0" presId="urn:microsoft.com/office/officeart/2016/7/layout/RepeatingBendingProcessNew"/>
    <dgm:cxn modelId="{3EC40951-E5DC-D449-A566-6105E946DE35}" type="presOf" srcId="{664EBEF4-2E3B-194B-ADE9-E14D28A8DB18}" destId="{3F6AF51D-0807-3D49-9DA6-D8230C36B857}" srcOrd="0" destOrd="0" presId="urn:microsoft.com/office/officeart/2016/7/layout/RepeatingBendingProcessNew"/>
    <dgm:cxn modelId="{0936F785-6E08-5C4C-8C2D-F8B65D30C04F}" type="presOf" srcId="{BEFA1FB9-A96B-4B04-AB7C-547F3107E4CD}" destId="{9C9D0BE7-3812-1C40-B31C-0485EE990E37}" srcOrd="1" destOrd="0" presId="urn:microsoft.com/office/officeart/2016/7/layout/RepeatingBendingProcessNew"/>
    <dgm:cxn modelId="{911DCE9C-0E17-AE4C-8687-95736C3C0B89}" type="presOf" srcId="{5DDFFFCE-ECE0-DE4F-9FA1-FC5B2F991BE0}" destId="{08FE9174-88AA-7045-90FB-18E4DE2B284C}" srcOrd="1" destOrd="0" presId="urn:microsoft.com/office/officeart/2016/7/layout/RepeatingBendingProcessNew"/>
    <dgm:cxn modelId="{EC80319F-03E7-4341-90AF-CF957B0834F5}" type="presOf" srcId="{7B204D7D-5EF1-BE48-BB73-43A9EA8B5FF1}" destId="{D226AEF6-548B-0845-A2C6-4E916093A350}" srcOrd="0" destOrd="0" presId="urn:microsoft.com/office/officeart/2016/7/layout/RepeatingBendingProcessNew"/>
    <dgm:cxn modelId="{0BFFBBB2-DE31-CA4B-9460-7F3C578745DA}" srcId="{DDC4CE8C-9D4E-4E30-B459-29D988240479}" destId="{9F8195D0-1D08-7C42-8E6E-ADDD4DF5C671}" srcOrd="3" destOrd="0" parTransId="{34C45713-8CBF-C74A-B79D-06CD50138560}" sibTransId="{5DDFFFCE-ECE0-DE4F-9FA1-FC5B2F991BE0}"/>
    <dgm:cxn modelId="{77A28BC4-58E2-A341-8E20-4886826EF0AB}" type="presOf" srcId="{9F8195D0-1D08-7C42-8E6E-ADDD4DF5C671}" destId="{346699DC-9714-7541-9A74-3C62626145BA}" srcOrd="0" destOrd="0" presId="urn:microsoft.com/office/officeart/2016/7/layout/RepeatingBendingProcessNew"/>
    <dgm:cxn modelId="{68A44BD0-A671-E34D-AE81-4690775A67BC}" srcId="{DDC4CE8C-9D4E-4E30-B459-29D988240479}" destId="{B7D8679C-E284-3544-8DC9-132FDCB5729F}" srcOrd="2" destOrd="0" parTransId="{EACE82B6-3FB8-D440-860D-E848293363AE}" sibTransId="{664EBEF4-2E3B-194B-ADE9-E14D28A8DB18}"/>
    <dgm:cxn modelId="{C5C506D3-BF1F-174E-98FA-B598235EB5BA}" type="presOf" srcId="{DDC4CE8C-9D4E-4E30-B459-29D988240479}" destId="{7C41D67A-CAC1-624A-9C21-88FD2155991F}" srcOrd="0" destOrd="0" presId="urn:microsoft.com/office/officeart/2016/7/layout/RepeatingBendingProcessNew"/>
    <dgm:cxn modelId="{D7658EE0-2E42-4A47-B0FB-8A0C2B254DC0}" type="presOf" srcId="{5DDFFFCE-ECE0-DE4F-9FA1-FC5B2F991BE0}" destId="{1154226D-C1AE-FE40-938A-FDFFE30B61E3}" srcOrd="0" destOrd="0" presId="urn:microsoft.com/office/officeart/2016/7/layout/RepeatingBendingProcessNew"/>
    <dgm:cxn modelId="{63FDE8E5-F540-7248-B035-ABA01249E6F7}" type="presOf" srcId="{44172720-C4E7-764C-940E-3F2A75E04A0B}" destId="{2B8F2E78-EEEA-954E-8307-86C669785D90}" srcOrd="0" destOrd="0" presId="urn:microsoft.com/office/officeart/2016/7/layout/RepeatingBendingProcessNew"/>
    <dgm:cxn modelId="{734522E8-18FB-B245-9428-A8A4538DCC6F}" type="presOf" srcId="{FB046CEC-A195-445F-8E98-3F4B81B7A5FC}" destId="{8D406255-B9E8-E54C-ADA0-1C34892557A3}" srcOrd="0" destOrd="0" presId="urn:microsoft.com/office/officeart/2016/7/layout/RepeatingBendingProcessNew"/>
    <dgm:cxn modelId="{9F57B2FF-A97C-5947-8A23-91FE4BF014CA}" type="presOf" srcId="{BEFA1FB9-A96B-4B04-AB7C-547F3107E4CD}" destId="{6220D0A3-18F9-2C48-89C0-F77F0C1226B1}" srcOrd="0" destOrd="0" presId="urn:microsoft.com/office/officeart/2016/7/layout/RepeatingBendingProcessNew"/>
    <dgm:cxn modelId="{E35ED427-FF98-F54C-A84A-2DF4DB113095}" type="presParOf" srcId="{7C41D67A-CAC1-624A-9C21-88FD2155991F}" destId="{8D406255-B9E8-E54C-ADA0-1C34892557A3}" srcOrd="0" destOrd="0" presId="urn:microsoft.com/office/officeart/2016/7/layout/RepeatingBendingProcessNew"/>
    <dgm:cxn modelId="{D80F989B-3801-1648-8018-44540E93EE05}" type="presParOf" srcId="{7C41D67A-CAC1-624A-9C21-88FD2155991F}" destId="{6220D0A3-18F9-2C48-89C0-F77F0C1226B1}" srcOrd="1" destOrd="0" presId="urn:microsoft.com/office/officeart/2016/7/layout/RepeatingBendingProcessNew"/>
    <dgm:cxn modelId="{016D6318-A9A8-4842-B884-5651B4E3E6D8}" type="presParOf" srcId="{6220D0A3-18F9-2C48-89C0-F77F0C1226B1}" destId="{9C9D0BE7-3812-1C40-B31C-0485EE990E37}" srcOrd="0" destOrd="0" presId="urn:microsoft.com/office/officeart/2016/7/layout/RepeatingBendingProcessNew"/>
    <dgm:cxn modelId="{4BD7FA22-1FFB-4E47-B4E2-FFF289C1743F}" type="presParOf" srcId="{7C41D67A-CAC1-624A-9C21-88FD2155991F}" destId="{61C34E2D-6118-9946-822E-DCC11CE834BC}" srcOrd="2" destOrd="0" presId="urn:microsoft.com/office/officeart/2016/7/layout/RepeatingBendingProcessNew"/>
    <dgm:cxn modelId="{BCFFED8F-0F5C-FD48-95BF-E8E78F6EB0B7}" type="presParOf" srcId="{7C41D67A-CAC1-624A-9C21-88FD2155991F}" destId="{633E883F-325B-1343-9D31-9495B2F82A84}" srcOrd="3" destOrd="0" presId="urn:microsoft.com/office/officeart/2016/7/layout/RepeatingBendingProcessNew"/>
    <dgm:cxn modelId="{A99D3C78-DE7C-BD45-AE77-A62658DB9F89}" type="presParOf" srcId="{633E883F-325B-1343-9D31-9495B2F82A84}" destId="{42705737-C5E0-E64D-AEF0-AA79DD2D1527}" srcOrd="0" destOrd="0" presId="urn:microsoft.com/office/officeart/2016/7/layout/RepeatingBendingProcessNew"/>
    <dgm:cxn modelId="{459F8A4E-7347-F944-BF94-84D179136783}" type="presParOf" srcId="{7C41D67A-CAC1-624A-9C21-88FD2155991F}" destId="{BDEFC73F-34BA-B04A-9371-A6A7ED335B29}" srcOrd="4" destOrd="0" presId="urn:microsoft.com/office/officeart/2016/7/layout/RepeatingBendingProcessNew"/>
    <dgm:cxn modelId="{5B22E1A7-1A6F-5B41-A914-9AC667F71CE5}" type="presParOf" srcId="{7C41D67A-CAC1-624A-9C21-88FD2155991F}" destId="{3F6AF51D-0807-3D49-9DA6-D8230C36B857}" srcOrd="5" destOrd="0" presId="urn:microsoft.com/office/officeart/2016/7/layout/RepeatingBendingProcessNew"/>
    <dgm:cxn modelId="{A34CC3D2-F419-0E4B-9BC4-600BDC897E67}" type="presParOf" srcId="{3F6AF51D-0807-3D49-9DA6-D8230C36B857}" destId="{6919F32D-9EF3-9447-AEBE-81F7171A0277}" srcOrd="0" destOrd="0" presId="urn:microsoft.com/office/officeart/2016/7/layout/RepeatingBendingProcessNew"/>
    <dgm:cxn modelId="{DBAC75E8-635D-1C45-9D85-081E37F13EF3}" type="presParOf" srcId="{7C41D67A-CAC1-624A-9C21-88FD2155991F}" destId="{346699DC-9714-7541-9A74-3C62626145BA}" srcOrd="6" destOrd="0" presId="urn:microsoft.com/office/officeart/2016/7/layout/RepeatingBendingProcessNew"/>
    <dgm:cxn modelId="{E696DE36-0AAD-684C-8751-B5140EDE51E5}" type="presParOf" srcId="{7C41D67A-CAC1-624A-9C21-88FD2155991F}" destId="{1154226D-C1AE-FE40-938A-FDFFE30B61E3}" srcOrd="7" destOrd="0" presId="urn:microsoft.com/office/officeart/2016/7/layout/RepeatingBendingProcessNew"/>
    <dgm:cxn modelId="{A36692B7-5BE4-4F4E-B081-F3184D6284E0}" type="presParOf" srcId="{1154226D-C1AE-FE40-938A-FDFFE30B61E3}" destId="{08FE9174-88AA-7045-90FB-18E4DE2B284C}" srcOrd="0" destOrd="0" presId="urn:microsoft.com/office/officeart/2016/7/layout/RepeatingBendingProcessNew"/>
    <dgm:cxn modelId="{D777C54A-6805-F74A-80C6-5B128C5C97A3}" type="presParOf" srcId="{7C41D67A-CAC1-624A-9C21-88FD2155991F}" destId="{5F542098-A1BA-6B4B-AE71-2BBA9F745751}" srcOrd="8" destOrd="0" presId="urn:microsoft.com/office/officeart/2016/7/layout/RepeatingBendingProcessNew"/>
    <dgm:cxn modelId="{0C6448DF-1B43-9C42-9282-F792ECCFA7C8}" type="presParOf" srcId="{7C41D67A-CAC1-624A-9C21-88FD2155991F}" destId="{D226AEF6-548B-0845-A2C6-4E916093A350}" srcOrd="9" destOrd="0" presId="urn:microsoft.com/office/officeart/2016/7/layout/RepeatingBendingProcessNew"/>
    <dgm:cxn modelId="{7E1B26A4-6EED-F94C-B0F2-C99FEE4EB894}" type="presParOf" srcId="{D226AEF6-548B-0845-A2C6-4E916093A350}" destId="{A9183E57-46DB-F941-A3E4-E6A4BADEC77C}" srcOrd="0" destOrd="0" presId="urn:microsoft.com/office/officeart/2016/7/layout/RepeatingBendingProcessNew"/>
    <dgm:cxn modelId="{D8A9884C-C2DF-AB42-8976-8FCCB2D6680C}" type="presParOf" srcId="{7C41D67A-CAC1-624A-9C21-88FD2155991F}" destId="{2B8F2E78-EEEA-954E-8307-86C669785D9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C4CE8C-9D4E-4E30-B459-29D98824047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B046CEC-A195-445F-8E98-3F4B81B7A5FC}">
      <dgm:prSet/>
      <dgm:spPr/>
      <dgm:t>
        <a:bodyPr/>
        <a:lstStyle/>
        <a:p>
          <a:r>
            <a:rPr lang="en-US" b="0" i="0" dirty="0"/>
            <a:t>Tokenization</a:t>
          </a:r>
          <a:endParaRPr lang="en-US" b="1" dirty="0"/>
        </a:p>
      </dgm:t>
    </dgm:pt>
    <dgm:pt modelId="{864769F1-1200-4B5C-B060-876EE2E831E0}" type="parTrans" cxnId="{D9879F27-E916-40B8-BDB6-90FBFC45AAB0}">
      <dgm:prSet/>
      <dgm:spPr/>
      <dgm:t>
        <a:bodyPr/>
        <a:lstStyle/>
        <a:p>
          <a:endParaRPr lang="en-US"/>
        </a:p>
      </dgm:t>
    </dgm:pt>
    <dgm:pt modelId="{BEFA1FB9-A96B-4B04-AB7C-547F3107E4CD}" type="sibTrans" cxnId="{D9879F27-E916-40B8-BDB6-90FBFC45AAB0}">
      <dgm:prSet/>
      <dgm:spPr/>
      <dgm:t>
        <a:bodyPr/>
        <a:lstStyle/>
        <a:p>
          <a:endParaRPr lang="en-US"/>
        </a:p>
      </dgm:t>
    </dgm:pt>
    <dgm:pt modelId="{1626C315-3124-6545-81D6-8D3EE989E816}">
      <dgm:prSet/>
      <dgm:spPr/>
      <dgm:t>
        <a:bodyPr/>
        <a:lstStyle/>
        <a:p>
          <a:r>
            <a:rPr lang="en-US" b="0" i="0" dirty="0"/>
            <a:t>Encoding</a:t>
          </a:r>
          <a:endParaRPr lang="en-US" b="1" dirty="0"/>
        </a:p>
      </dgm:t>
    </dgm:pt>
    <dgm:pt modelId="{C8020D71-ADF7-794D-BF7C-356D531128A9}" type="parTrans" cxnId="{DD04D909-40E8-1044-B020-0BF4A3449D80}">
      <dgm:prSet/>
      <dgm:spPr/>
      <dgm:t>
        <a:bodyPr/>
        <a:lstStyle/>
        <a:p>
          <a:endParaRPr lang="en-US"/>
        </a:p>
      </dgm:t>
    </dgm:pt>
    <dgm:pt modelId="{20E2C691-AE08-5649-BA3B-CDD38BEC532E}" type="sibTrans" cxnId="{DD04D909-40E8-1044-B020-0BF4A3449D80}">
      <dgm:prSet/>
      <dgm:spPr/>
      <dgm:t>
        <a:bodyPr/>
        <a:lstStyle/>
        <a:p>
          <a:endParaRPr lang="en-US"/>
        </a:p>
      </dgm:t>
    </dgm:pt>
    <dgm:pt modelId="{706DE385-1560-8C41-8CC9-06ED1FECED4B}">
      <dgm:prSet/>
      <dgm:spPr/>
      <dgm:t>
        <a:bodyPr/>
        <a:lstStyle/>
        <a:p>
          <a:r>
            <a:rPr lang="en-US" b="0" i="0" dirty="0"/>
            <a:t>Contextual</a:t>
          </a:r>
          <a:endParaRPr lang="en-US" b="1" dirty="0"/>
        </a:p>
      </dgm:t>
    </dgm:pt>
    <dgm:pt modelId="{C88873B1-129E-C84A-B3F8-9C5088E1EA91}" type="parTrans" cxnId="{F783AE96-932B-A14E-9D84-7317699DA5A3}">
      <dgm:prSet/>
      <dgm:spPr/>
      <dgm:t>
        <a:bodyPr/>
        <a:lstStyle/>
        <a:p>
          <a:endParaRPr lang="en-US"/>
        </a:p>
      </dgm:t>
    </dgm:pt>
    <dgm:pt modelId="{5A386C81-051E-D544-ACDA-CF6A20113E8A}" type="sibTrans" cxnId="{F783AE96-932B-A14E-9D84-7317699DA5A3}">
      <dgm:prSet/>
      <dgm:spPr/>
      <dgm:t>
        <a:bodyPr/>
        <a:lstStyle/>
        <a:p>
          <a:endParaRPr lang="en-US"/>
        </a:p>
      </dgm:t>
    </dgm:pt>
    <dgm:pt modelId="{154C1CF8-3914-7444-9D78-EA241CEF6993}">
      <dgm:prSet/>
      <dgm:spPr/>
      <dgm:t>
        <a:bodyPr/>
        <a:lstStyle/>
        <a:p>
          <a:r>
            <a:rPr lang="en-US" b="0" i="0" dirty="0"/>
            <a:t>Generation</a:t>
          </a:r>
          <a:endParaRPr lang="en-US" b="1" dirty="0"/>
        </a:p>
      </dgm:t>
    </dgm:pt>
    <dgm:pt modelId="{F3187617-EFF7-7B42-ACC2-29C58148A5FF}" type="parTrans" cxnId="{1B80E8F6-DBAB-AB44-871C-D72DF3589B02}">
      <dgm:prSet/>
      <dgm:spPr/>
      <dgm:t>
        <a:bodyPr/>
        <a:lstStyle/>
        <a:p>
          <a:endParaRPr lang="en-US"/>
        </a:p>
      </dgm:t>
    </dgm:pt>
    <dgm:pt modelId="{05818B55-209C-D64D-80FE-C4951161B05D}" type="sibTrans" cxnId="{1B80E8F6-DBAB-AB44-871C-D72DF3589B02}">
      <dgm:prSet/>
      <dgm:spPr/>
    </dgm:pt>
    <dgm:pt modelId="{99AF2D4F-A42C-EF4C-B2C7-85ACFC9A6ECB}">
      <dgm:prSet/>
      <dgm:spPr/>
      <dgm:t>
        <a:bodyPr/>
        <a:lstStyle/>
        <a:p>
          <a:r>
            <a:rPr lang="en-US" b="0" i="0" dirty="0"/>
            <a:t>Processing</a:t>
          </a:r>
          <a:endParaRPr lang="en-US" b="1" dirty="0"/>
        </a:p>
      </dgm:t>
    </dgm:pt>
    <dgm:pt modelId="{D5319815-FD49-5E4E-8CD4-78EBC323696C}" type="sibTrans" cxnId="{7EA5DB9C-5099-BD40-80F9-075D9B80B8BB}">
      <dgm:prSet/>
      <dgm:spPr/>
      <dgm:t>
        <a:bodyPr/>
        <a:lstStyle/>
        <a:p>
          <a:endParaRPr lang="en-US"/>
        </a:p>
      </dgm:t>
    </dgm:pt>
    <dgm:pt modelId="{9AF697A3-5DF1-C040-9D9E-B20CA627E860}" type="parTrans" cxnId="{7EA5DB9C-5099-BD40-80F9-075D9B80B8BB}">
      <dgm:prSet/>
      <dgm:spPr/>
      <dgm:t>
        <a:bodyPr/>
        <a:lstStyle/>
        <a:p>
          <a:endParaRPr lang="en-US"/>
        </a:p>
      </dgm:t>
    </dgm:pt>
    <dgm:pt modelId="{A33B6D79-FBC2-FB45-B566-6F4E4D2B5EE5}" type="pres">
      <dgm:prSet presAssocID="{DDC4CE8C-9D4E-4E30-B459-29D988240479}" presName="outerComposite" presStyleCnt="0">
        <dgm:presLayoutVars>
          <dgm:chMax val="5"/>
          <dgm:dir/>
          <dgm:resizeHandles val="exact"/>
        </dgm:presLayoutVars>
      </dgm:prSet>
      <dgm:spPr/>
    </dgm:pt>
    <dgm:pt modelId="{834CFCF2-3426-3B4F-9E5A-8C6EA58D7347}" type="pres">
      <dgm:prSet presAssocID="{DDC4CE8C-9D4E-4E30-B459-29D988240479}" presName="dummyMaxCanvas" presStyleCnt="0">
        <dgm:presLayoutVars/>
      </dgm:prSet>
      <dgm:spPr/>
    </dgm:pt>
    <dgm:pt modelId="{32F3A09E-8370-5842-B882-0208C7E155CE}" type="pres">
      <dgm:prSet presAssocID="{DDC4CE8C-9D4E-4E30-B459-29D988240479}" presName="FiveNodes_1" presStyleLbl="node1" presStyleIdx="0" presStyleCnt="5">
        <dgm:presLayoutVars>
          <dgm:bulletEnabled val="1"/>
        </dgm:presLayoutVars>
      </dgm:prSet>
      <dgm:spPr/>
    </dgm:pt>
    <dgm:pt modelId="{DBEC1D27-EBEC-DF4C-8A5F-3FC65104E83E}" type="pres">
      <dgm:prSet presAssocID="{DDC4CE8C-9D4E-4E30-B459-29D988240479}" presName="FiveNodes_2" presStyleLbl="node1" presStyleIdx="1" presStyleCnt="5">
        <dgm:presLayoutVars>
          <dgm:bulletEnabled val="1"/>
        </dgm:presLayoutVars>
      </dgm:prSet>
      <dgm:spPr/>
    </dgm:pt>
    <dgm:pt modelId="{D3E86E92-D5C3-F140-8BAA-9FE637632012}" type="pres">
      <dgm:prSet presAssocID="{DDC4CE8C-9D4E-4E30-B459-29D988240479}" presName="FiveNodes_3" presStyleLbl="node1" presStyleIdx="2" presStyleCnt="5">
        <dgm:presLayoutVars>
          <dgm:bulletEnabled val="1"/>
        </dgm:presLayoutVars>
      </dgm:prSet>
      <dgm:spPr/>
    </dgm:pt>
    <dgm:pt modelId="{C9C49887-4277-5C40-A309-B667B5FED6F5}" type="pres">
      <dgm:prSet presAssocID="{DDC4CE8C-9D4E-4E30-B459-29D988240479}" presName="FiveNodes_4" presStyleLbl="node1" presStyleIdx="3" presStyleCnt="5">
        <dgm:presLayoutVars>
          <dgm:bulletEnabled val="1"/>
        </dgm:presLayoutVars>
      </dgm:prSet>
      <dgm:spPr/>
    </dgm:pt>
    <dgm:pt modelId="{250AB4F5-8785-824B-8536-3EC9E3BAAC0D}" type="pres">
      <dgm:prSet presAssocID="{DDC4CE8C-9D4E-4E30-B459-29D988240479}" presName="FiveNodes_5" presStyleLbl="node1" presStyleIdx="4" presStyleCnt="5">
        <dgm:presLayoutVars>
          <dgm:bulletEnabled val="1"/>
        </dgm:presLayoutVars>
      </dgm:prSet>
      <dgm:spPr/>
    </dgm:pt>
    <dgm:pt modelId="{9BED5D6A-DA6D-9C4B-9402-16D495984F69}" type="pres">
      <dgm:prSet presAssocID="{DDC4CE8C-9D4E-4E30-B459-29D988240479}" presName="FiveConn_1-2" presStyleLbl="fgAccFollowNode1" presStyleIdx="0" presStyleCnt="4">
        <dgm:presLayoutVars>
          <dgm:bulletEnabled val="1"/>
        </dgm:presLayoutVars>
      </dgm:prSet>
      <dgm:spPr/>
    </dgm:pt>
    <dgm:pt modelId="{E42DE7AD-2BAA-204C-8E7B-CE03005AC906}" type="pres">
      <dgm:prSet presAssocID="{DDC4CE8C-9D4E-4E30-B459-29D988240479}" presName="FiveConn_2-3" presStyleLbl="fgAccFollowNode1" presStyleIdx="1" presStyleCnt="4">
        <dgm:presLayoutVars>
          <dgm:bulletEnabled val="1"/>
        </dgm:presLayoutVars>
      </dgm:prSet>
      <dgm:spPr/>
    </dgm:pt>
    <dgm:pt modelId="{C1451BA1-5DDD-884C-9D8E-7876E94EFC31}" type="pres">
      <dgm:prSet presAssocID="{DDC4CE8C-9D4E-4E30-B459-29D988240479}" presName="FiveConn_3-4" presStyleLbl="fgAccFollowNode1" presStyleIdx="2" presStyleCnt="4">
        <dgm:presLayoutVars>
          <dgm:bulletEnabled val="1"/>
        </dgm:presLayoutVars>
      </dgm:prSet>
      <dgm:spPr/>
    </dgm:pt>
    <dgm:pt modelId="{C6B95DC5-1B4E-594B-AA71-E4B3CBB1C7ED}" type="pres">
      <dgm:prSet presAssocID="{DDC4CE8C-9D4E-4E30-B459-29D988240479}" presName="FiveConn_4-5" presStyleLbl="fgAccFollowNode1" presStyleIdx="3" presStyleCnt="4">
        <dgm:presLayoutVars>
          <dgm:bulletEnabled val="1"/>
        </dgm:presLayoutVars>
      </dgm:prSet>
      <dgm:spPr/>
    </dgm:pt>
    <dgm:pt modelId="{D5799BA0-3F33-B149-A4ED-DD004616A590}" type="pres">
      <dgm:prSet presAssocID="{DDC4CE8C-9D4E-4E30-B459-29D988240479}" presName="FiveNodes_1_text" presStyleLbl="node1" presStyleIdx="4" presStyleCnt="5">
        <dgm:presLayoutVars>
          <dgm:bulletEnabled val="1"/>
        </dgm:presLayoutVars>
      </dgm:prSet>
      <dgm:spPr/>
    </dgm:pt>
    <dgm:pt modelId="{E0C1E0F0-241E-E347-BF1F-BAD991635B07}" type="pres">
      <dgm:prSet presAssocID="{DDC4CE8C-9D4E-4E30-B459-29D988240479}" presName="FiveNodes_2_text" presStyleLbl="node1" presStyleIdx="4" presStyleCnt="5">
        <dgm:presLayoutVars>
          <dgm:bulletEnabled val="1"/>
        </dgm:presLayoutVars>
      </dgm:prSet>
      <dgm:spPr/>
    </dgm:pt>
    <dgm:pt modelId="{41CD1F72-6858-8E40-BEA7-BD280A4EB6B5}" type="pres">
      <dgm:prSet presAssocID="{DDC4CE8C-9D4E-4E30-B459-29D988240479}" presName="FiveNodes_3_text" presStyleLbl="node1" presStyleIdx="4" presStyleCnt="5">
        <dgm:presLayoutVars>
          <dgm:bulletEnabled val="1"/>
        </dgm:presLayoutVars>
      </dgm:prSet>
      <dgm:spPr/>
    </dgm:pt>
    <dgm:pt modelId="{0EDCCB60-0245-5C4B-9217-CA4A7702ED83}" type="pres">
      <dgm:prSet presAssocID="{DDC4CE8C-9D4E-4E30-B459-29D988240479}" presName="FiveNodes_4_text" presStyleLbl="node1" presStyleIdx="4" presStyleCnt="5">
        <dgm:presLayoutVars>
          <dgm:bulletEnabled val="1"/>
        </dgm:presLayoutVars>
      </dgm:prSet>
      <dgm:spPr/>
    </dgm:pt>
    <dgm:pt modelId="{7EB719DA-A2CF-1C4D-84D2-5AB5C5CEB313}" type="pres">
      <dgm:prSet presAssocID="{DDC4CE8C-9D4E-4E30-B459-29D988240479}" presName="FiveNodes_5_text" presStyleLbl="node1" presStyleIdx="4" presStyleCnt="5">
        <dgm:presLayoutVars>
          <dgm:bulletEnabled val="1"/>
        </dgm:presLayoutVars>
      </dgm:prSet>
      <dgm:spPr/>
    </dgm:pt>
  </dgm:ptLst>
  <dgm:cxnLst>
    <dgm:cxn modelId="{DD04D909-40E8-1044-B020-0BF4A3449D80}" srcId="{DDC4CE8C-9D4E-4E30-B459-29D988240479}" destId="{1626C315-3124-6545-81D6-8D3EE989E816}" srcOrd="1" destOrd="0" parTransId="{C8020D71-ADF7-794D-BF7C-356D531128A9}" sibTransId="{20E2C691-AE08-5649-BA3B-CDD38BEC532E}"/>
    <dgm:cxn modelId="{1C2D810E-D58C-1D44-BD52-4987B1785059}" type="presOf" srcId="{5A386C81-051E-D544-ACDA-CF6A20113E8A}" destId="{C1451BA1-5DDD-884C-9D8E-7876E94EFC31}" srcOrd="0" destOrd="0" presId="urn:microsoft.com/office/officeart/2005/8/layout/vProcess5"/>
    <dgm:cxn modelId="{6D746310-B538-8645-BAEC-8C60BA35A5B0}" type="presOf" srcId="{154C1CF8-3914-7444-9D78-EA241CEF6993}" destId="{7EB719DA-A2CF-1C4D-84D2-5AB5C5CEB313}" srcOrd="1" destOrd="0" presId="urn:microsoft.com/office/officeart/2005/8/layout/vProcess5"/>
    <dgm:cxn modelId="{ABF9A122-A97C-E948-8682-17A5D6C0E614}" type="presOf" srcId="{99AF2D4F-A42C-EF4C-B2C7-85ACFC9A6ECB}" destId="{C9C49887-4277-5C40-A309-B667B5FED6F5}" srcOrd="0" destOrd="0" presId="urn:microsoft.com/office/officeart/2005/8/layout/vProcess5"/>
    <dgm:cxn modelId="{D9879F27-E916-40B8-BDB6-90FBFC45AAB0}" srcId="{DDC4CE8C-9D4E-4E30-B459-29D988240479}" destId="{FB046CEC-A195-445F-8E98-3F4B81B7A5FC}" srcOrd="0" destOrd="0" parTransId="{864769F1-1200-4B5C-B060-876EE2E831E0}" sibTransId="{BEFA1FB9-A96B-4B04-AB7C-547F3107E4CD}"/>
    <dgm:cxn modelId="{55E07029-2A6D-184D-AE10-CE25DFD405A7}" type="presOf" srcId="{706DE385-1560-8C41-8CC9-06ED1FECED4B}" destId="{D3E86E92-D5C3-F140-8BAA-9FE637632012}" srcOrd="0" destOrd="0" presId="urn:microsoft.com/office/officeart/2005/8/layout/vProcess5"/>
    <dgm:cxn modelId="{5A330B43-0C30-ED40-BAAE-380A93937AF6}" type="presOf" srcId="{20E2C691-AE08-5649-BA3B-CDD38BEC532E}" destId="{E42DE7AD-2BAA-204C-8E7B-CE03005AC906}" srcOrd="0" destOrd="0" presId="urn:microsoft.com/office/officeart/2005/8/layout/vProcess5"/>
    <dgm:cxn modelId="{732D0D53-DBFF-8249-8619-939CEBF304FC}" type="presOf" srcId="{DDC4CE8C-9D4E-4E30-B459-29D988240479}" destId="{A33B6D79-FBC2-FB45-B566-6F4E4D2B5EE5}" srcOrd="0" destOrd="0" presId="urn:microsoft.com/office/officeart/2005/8/layout/vProcess5"/>
    <dgm:cxn modelId="{5D487B84-E280-1444-B960-031BF264ECD7}" type="presOf" srcId="{FB046CEC-A195-445F-8E98-3F4B81B7A5FC}" destId="{D5799BA0-3F33-B149-A4ED-DD004616A590}" srcOrd="1" destOrd="0" presId="urn:microsoft.com/office/officeart/2005/8/layout/vProcess5"/>
    <dgm:cxn modelId="{EDE9D994-5A5F-ED49-9507-25A2024B8A76}" type="presOf" srcId="{BEFA1FB9-A96B-4B04-AB7C-547F3107E4CD}" destId="{9BED5D6A-DA6D-9C4B-9402-16D495984F69}" srcOrd="0" destOrd="0" presId="urn:microsoft.com/office/officeart/2005/8/layout/vProcess5"/>
    <dgm:cxn modelId="{F783AE96-932B-A14E-9D84-7317699DA5A3}" srcId="{DDC4CE8C-9D4E-4E30-B459-29D988240479}" destId="{706DE385-1560-8C41-8CC9-06ED1FECED4B}" srcOrd="2" destOrd="0" parTransId="{C88873B1-129E-C84A-B3F8-9C5088E1EA91}" sibTransId="{5A386C81-051E-D544-ACDA-CF6A20113E8A}"/>
    <dgm:cxn modelId="{7EA5DB9C-5099-BD40-80F9-075D9B80B8BB}" srcId="{DDC4CE8C-9D4E-4E30-B459-29D988240479}" destId="{99AF2D4F-A42C-EF4C-B2C7-85ACFC9A6ECB}" srcOrd="3" destOrd="0" parTransId="{9AF697A3-5DF1-C040-9D9E-B20CA627E860}" sibTransId="{D5319815-FD49-5E4E-8CD4-78EBC323696C}"/>
    <dgm:cxn modelId="{8147CBA2-007E-CD45-AFED-8FCE2A24D617}" type="presOf" srcId="{FB046CEC-A195-445F-8E98-3F4B81B7A5FC}" destId="{32F3A09E-8370-5842-B882-0208C7E155CE}" srcOrd="0" destOrd="0" presId="urn:microsoft.com/office/officeart/2005/8/layout/vProcess5"/>
    <dgm:cxn modelId="{E50AD4B7-3C3C-654A-9A08-5EB63B3B96B9}" type="presOf" srcId="{1626C315-3124-6545-81D6-8D3EE989E816}" destId="{E0C1E0F0-241E-E347-BF1F-BAD991635B07}" srcOrd="1" destOrd="0" presId="urn:microsoft.com/office/officeart/2005/8/layout/vProcess5"/>
    <dgm:cxn modelId="{C7DE20C1-B269-B84C-9DB9-13E9FEB00BBF}" type="presOf" srcId="{1626C315-3124-6545-81D6-8D3EE989E816}" destId="{DBEC1D27-EBEC-DF4C-8A5F-3FC65104E83E}" srcOrd="0" destOrd="0" presId="urn:microsoft.com/office/officeart/2005/8/layout/vProcess5"/>
    <dgm:cxn modelId="{A7374CD0-27C6-E243-9D41-6C1A7F057EE4}" type="presOf" srcId="{154C1CF8-3914-7444-9D78-EA241CEF6993}" destId="{250AB4F5-8785-824B-8536-3EC9E3BAAC0D}" srcOrd="0" destOrd="0" presId="urn:microsoft.com/office/officeart/2005/8/layout/vProcess5"/>
    <dgm:cxn modelId="{FAFA41D6-EF5F-6842-BA1E-C2D4A97FBAA1}" type="presOf" srcId="{99AF2D4F-A42C-EF4C-B2C7-85ACFC9A6ECB}" destId="{0EDCCB60-0245-5C4B-9217-CA4A7702ED83}" srcOrd="1" destOrd="0" presId="urn:microsoft.com/office/officeart/2005/8/layout/vProcess5"/>
    <dgm:cxn modelId="{A9ABA4EB-65B6-DE4A-A0EB-3F0BFC689EC5}" type="presOf" srcId="{D5319815-FD49-5E4E-8CD4-78EBC323696C}" destId="{C6B95DC5-1B4E-594B-AA71-E4B3CBB1C7ED}" srcOrd="0" destOrd="0" presId="urn:microsoft.com/office/officeart/2005/8/layout/vProcess5"/>
    <dgm:cxn modelId="{CDECD1EE-8A50-EE47-BD8D-D855EBD2F974}" type="presOf" srcId="{706DE385-1560-8C41-8CC9-06ED1FECED4B}" destId="{41CD1F72-6858-8E40-BEA7-BD280A4EB6B5}" srcOrd="1" destOrd="0" presId="urn:microsoft.com/office/officeart/2005/8/layout/vProcess5"/>
    <dgm:cxn modelId="{1B80E8F6-DBAB-AB44-871C-D72DF3589B02}" srcId="{DDC4CE8C-9D4E-4E30-B459-29D988240479}" destId="{154C1CF8-3914-7444-9D78-EA241CEF6993}" srcOrd="4" destOrd="0" parTransId="{F3187617-EFF7-7B42-ACC2-29C58148A5FF}" sibTransId="{05818B55-209C-D64D-80FE-C4951161B05D}"/>
    <dgm:cxn modelId="{573E7EE5-BDD0-364B-B122-32DF3C17633C}" type="presParOf" srcId="{A33B6D79-FBC2-FB45-B566-6F4E4D2B5EE5}" destId="{834CFCF2-3426-3B4F-9E5A-8C6EA58D7347}" srcOrd="0" destOrd="0" presId="urn:microsoft.com/office/officeart/2005/8/layout/vProcess5"/>
    <dgm:cxn modelId="{89062737-E146-6F45-88DD-242388474856}" type="presParOf" srcId="{A33B6D79-FBC2-FB45-B566-6F4E4D2B5EE5}" destId="{32F3A09E-8370-5842-B882-0208C7E155CE}" srcOrd="1" destOrd="0" presId="urn:microsoft.com/office/officeart/2005/8/layout/vProcess5"/>
    <dgm:cxn modelId="{C4DD8F44-D2D0-D449-B9EE-646A7D27D792}" type="presParOf" srcId="{A33B6D79-FBC2-FB45-B566-6F4E4D2B5EE5}" destId="{DBEC1D27-EBEC-DF4C-8A5F-3FC65104E83E}" srcOrd="2" destOrd="0" presId="urn:microsoft.com/office/officeart/2005/8/layout/vProcess5"/>
    <dgm:cxn modelId="{699927D9-A3B7-7F42-ADFC-7819DC0DBEAA}" type="presParOf" srcId="{A33B6D79-FBC2-FB45-B566-6F4E4D2B5EE5}" destId="{D3E86E92-D5C3-F140-8BAA-9FE637632012}" srcOrd="3" destOrd="0" presId="urn:microsoft.com/office/officeart/2005/8/layout/vProcess5"/>
    <dgm:cxn modelId="{DF37C506-4F95-1B45-9200-7CB2BA54FFCF}" type="presParOf" srcId="{A33B6D79-FBC2-FB45-B566-6F4E4D2B5EE5}" destId="{C9C49887-4277-5C40-A309-B667B5FED6F5}" srcOrd="4" destOrd="0" presId="urn:microsoft.com/office/officeart/2005/8/layout/vProcess5"/>
    <dgm:cxn modelId="{BE3E6647-F9B0-8443-804D-EDC218AA6B88}" type="presParOf" srcId="{A33B6D79-FBC2-FB45-B566-6F4E4D2B5EE5}" destId="{250AB4F5-8785-824B-8536-3EC9E3BAAC0D}" srcOrd="5" destOrd="0" presId="urn:microsoft.com/office/officeart/2005/8/layout/vProcess5"/>
    <dgm:cxn modelId="{F9BE81C6-D135-BD40-AF06-CCFDEF23AAB1}" type="presParOf" srcId="{A33B6D79-FBC2-FB45-B566-6F4E4D2B5EE5}" destId="{9BED5D6A-DA6D-9C4B-9402-16D495984F69}" srcOrd="6" destOrd="0" presId="urn:microsoft.com/office/officeart/2005/8/layout/vProcess5"/>
    <dgm:cxn modelId="{B0817994-B758-4243-AD3D-AAD9C7FF7FD2}" type="presParOf" srcId="{A33B6D79-FBC2-FB45-B566-6F4E4D2B5EE5}" destId="{E42DE7AD-2BAA-204C-8E7B-CE03005AC906}" srcOrd="7" destOrd="0" presId="urn:microsoft.com/office/officeart/2005/8/layout/vProcess5"/>
    <dgm:cxn modelId="{2B39B989-0F64-EB42-BE88-6D1B14121B47}" type="presParOf" srcId="{A33B6D79-FBC2-FB45-B566-6F4E4D2B5EE5}" destId="{C1451BA1-5DDD-884C-9D8E-7876E94EFC31}" srcOrd="8" destOrd="0" presId="urn:microsoft.com/office/officeart/2005/8/layout/vProcess5"/>
    <dgm:cxn modelId="{9068719B-5FD6-4242-A6DE-24C6616C1364}" type="presParOf" srcId="{A33B6D79-FBC2-FB45-B566-6F4E4D2B5EE5}" destId="{C6B95DC5-1B4E-594B-AA71-E4B3CBB1C7ED}" srcOrd="9" destOrd="0" presId="urn:microsoft.com/office/officeart/2005/8/layout/vProcess5"/>
    <dgm:cxn modelId="{F4B479C9-D975-4C42-8D7E-56793BD7CD2A}" type="presParOf" srcId="{A33B6D79-FBC2-FB45-B566-6F4E4D2B5EE5}" destId="{D5799BA0-3F33-B149-A4ED-DD004616A590}" srcOrd="10" destOrd="0" presId="urn:microsoft.com/office/officeart/2005/8/layout/vProcess5"/>
    <dgm:cxn modelId="{4E2144EC-B63A-3140-89B9-9034004E6295}" type="presParOf" srcId="{A33B6D79-FBC2-FB45-B566-6F4E4D2B5EE5}" destId="{E0C1E0F0-241E-E347-BF1F-BAD991635B07}" srcOrd="11" destOrd="0" presId="urn:microsoft.com/office/officeart/2005/8/layout/vProcess5"/>
    <dgm:cxn modelId="{510C7022-1902-B746-87B1-0BF4AF41D43F}" type="presParOf" srcId="{A33B6D79-FBC2-FB45-B566-6F4E4D2B5EE5}" destId="{41CD1F72-6858-8E40-BEA7-BD280A4EB6B5}" srcOrd="12" destOrd="0" presId="urn:microsoft.com/office/officeart/2005/8/layout/vProcess5"/>
    <dgm:cxn modelId="{6A0C5D1F-A3C9-1C4D-8E32-5D646DEE0BD2}" type="presParOf" srcId="{A33B6D79-FBC2-FB45-B566-6F4E4D2B5EE5}" destId="{0EDCCB60-0245-5C4B-9217-CA4A7702ED83}" srcOrd="13" destOrd="0" presId="urn:microsoft.com/office/officeart/2005/8/layout/vProcess5"/>
    <dgm:cxn modelId="{68AF8A37-DA2C-A246-B1E0-842BDD9A3912}" type="presParOf" srcId="{A33B6D79-FBC2-FB45-B566-6F4E4D2B5EE5}" destId="{7EB719DA-A2CF-1C4D-84D2-5AB5C5CEB31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C4CE8C-9D4E-4E30-B459-29D98824047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046CEC-A195-445F-8E98-3F4B81B7A5FC}">
      <dgm:prSet/>
      <dgm:spPr/>
      <dgm:t>
        <a:bodyPr/>
        <a:lstStyle/>
        <a:p>
          <a:r>
            <a:rPr lang="en-US" b="0" i="0" dirty="0"/>
            <a:t>Collect &amp; analyze data (predictive)</a:t>
          </a:r>
          <a:endParaRPr lang="en-US" b="1" dirty="0"/>
        </a:p>
      </dgm:t>
    </dgm:pt>
    <dgm:pt modelId="{864769F1-1200-4B5C-B060-876EE2E831E0}" type="parTrans" cxnId="{D9879F27-E916-40B8-BDB6-90FBFC45AAB0}">
      <dgm:prSet/>
      <dgm:spPr/>
      <dgm:t>
        <a:bodyPr/>
        <a:lstStyle/>
        <a:p>
          <a:endParaRPr lang="en-US"/>
        </a:p>
      </dgm:t>
    </dgm:pt>
    <dgm:pt modelId="{BEFA1FB9-A96B-4B04-AB7C-547F3107E4CD}" type="sibTrans" cxnId="{D9879F27-E916-40B8-BDB6-90FBFC45AAB0}">
      <dgm:prSet/>
      <dgm:spPr/>
      <dgm:t>
        <a:bodyPr/>
        <a:lstStyle/>
        <a:p>
          <a:endParaRPr lang="en-US"/>
        </a:p>
      </dgm:t>
    </dgm:pt>
    <dgm:pt modelId="{1B7E74D0-875B-EF43-9E95-10811AAB12D7}">
      <dgm:prSet/>
      <dgm:spPr/>
      <dgm:t>
        <a:bodyPr/>
        <a:lstStyle/>
        <a:p>
          <a:pPr>
            <a:buFont typeface="+mj-lt"/>
            <a:buAutoNum type="arabicPeriod"/>
          </a:pPr>
          <a:r>
            <a:rPr lang="en-US" b="0" i="0"/>
            <a:t>Generate forecasts &amp; insights</a:t>
          </a:r>
        </a:p>
      </dgm:t>
    </dgm:pt>
    <dgm:pt modelId="{AA05958C-4BDE-9A49-B2C0-AAA3AA5CF558}" type="parTrans" cxnId="{4EC49F99-7B54-9748-87EA-75F86DCDF7AA}">
      <dgm:prSet/>
      <dgm:spPr/>
      <dgm:t>
        <a:bodyPr/>
        <a:lstStyle/>
        <a:p>
          <a:endParaRPr lang="en-US"/>
        </a:p>
      </dgm:t>
    </dgm:pt>
    <dgm:pt modelId="{F0B93F3E-0698-A34D-8323-B57E9E7AD5A5}" type="sibTrans" cxnId="{4EC49F99-7B54-9748-87EA-75F86DCDF7AA}">
      <dgm:prSet/>
      <dgm:spPr/>
      <dgm:t>
        <a:bodyPr/>
        <a:lstStyle/>
        <a:p>
          <a:endParaRPr lang="en-US"/>
        </a:p>
      </dgm:t>
    </dgm:pt>
    <dgm:pt modelId="{BB435BD7-0A88-AD4E-A022-56149ACD9F5C}">
      <dgm:prSet/>
      <dgm:spPr/>
      <dgm:t>
        <a:bodyPr/>
        <a:lstStyle/>
        <a:p>
          <a:pPr>
            <a:buFont typeface="+mj-lt"/>
            <a:buAutoNum type="arabicPeriod"/>
          </a:pPr>
          <a:r>
            <a:rPr lang="en-US" b="0" i="0"/>
            <a:t>Use generative AI to create reports, visuals, alerts</a:t>
          </a:r>
        </a:p>
      </dgm:t>
    </dgm:pt>
    <dgm:pt modelId="{02475661-BE6B-324D-AE9C-CF873F401225}" type="parTrans" cxnId="{3A4F9B4E-22E2-3B4F-9B2E-818A3CB11E55}">
      <dgm:prSet/>
      <dgm:spPr/>
      <dgm:t>
        <a:bodyPr/>
        <a:lstStyle/>
        <a:p>
          <a:endParaRPr lang="en-US"/>
        </a:p>
      </dgm:t>
    </dgm:pt>
    <dgm:pt modelId="{2DF17157-1A69-B44F-9305-3BEB46BAAB4F}" type="sibTrans" cxnId="{3A4F9B4E-22E2-3B4F-9B2E-818A3CB11E55}">
      <dgm:prSet/>
      <dgm:spPr/>
      <dgm:t>
        <a:bodyPr/>
        <a:lstStyle/>
        <a:p>
          <a:endParaRPr lang="en-US"/>
        </a:p>
      </dgm:t>
    </dgm:pt>
    <dgm:pt modelId="{F3BB9875-6B5F-7E48-9425-BB3A095F9EEE}">
      <dgm:prSet/>
      <dgm:spPr/>
      <dgm:t>
        <a:bodyPr/>
        <a:lstStyle/>
        <a:p>
          <a:pPr>
            <a:buFont typeface="+mj-lt"/>
            <a:buAutoNum type="arabicPeriod"/>
          </a:pPr>
          <a:r>
            <a:rPr lang="en-US" b="0" i="0" dirty="0"/>
            <a:t>Disseminate results widely</a:t>
          </a:r>
        </a:p>
      </dgm:t>
    </dgm:pt>
    <dgm:pt modelId="{21A4776F-8ABF-224A-B1B1-9A5A3C18DD8D}" type="parTrans" cxnId="{61085EDA-922C-924A-8173-BF8C56165B18}">
      <dgm:prSet/>
      <dgm:spPr/>
      <dgm:t>
        <a:bodyPr/>
        <a:lstStyle/>
        <a:p>
          <a:endParaRPr lang="en-US"/>
        </a:p>
      </dgm:t>
    </dgm:pt>
    <dgm:pt modelId="{5E4A24ED-D335-2B4C-8FB6-879E0239B3AD}" type="sibTrans" cxnId="{61085EDA-922C-924A-8173-BF8C56165B18}">
      <dgm:prSet/>
      <dgm:spPr/>
      <dgm:t>
        <a:bodyPr/>
        <a:lstStyle/>
        <a:p>
          <a:endParaRPr lang="en-US"/>
        </a:p>
      </dgm:t>
    </dgm:pt>
    <dgm:pt modelId="{7C41D67A-CAC1-624A-9C21-88FD2155991F}" type="pres">
      <dgm:prSet presAssocID="{DDC4CE8C-9D4E-4E30-B459-29D988240479}" presName="Name0" presStyleCnt="0">
        <dgm:presLayoutVars>
          <dgm:dir/>
          <dgm:resizeHandles val="exact"/>
        </dgm:presLayoutVars>
      </dgm:prSet>
      <dgm:spPr/>
    </dgm:pt>
    <dgm:pt modelId="{8D406255-B9E8-E54C-ADA0-1C34892557A3}" type="pres">
      <dgm:prSet presAssocID="{FB046CEC-A195-445F-8E98-3F4B81B7A5FC}" presName="node" presStyleLbl="node1" presStyleIdx="0" presStyleCnt="4" custLinFactNeighborX="-7958" custLinFactNeighborY="-2842">
        <dgm:presLayoutVars>
          <dgm:bulletEnabled val="1"/>
        </dgm:presLayoutVars>
      </dgm:prSet>
      <dgm:spPr/>
    </dgm:pt>
    <dgm:pt modelId="{6220D0A3-18F9-2C48-89C0-F77F0C1226B1}" type="pres">
      <dgm:prSet presAssocID="{BEFA1FB9-A96B-4B04-AB7C-547F3107E4CD}" presName="sibTrans" presStyleLbl="sibTrans1D1" presStyleIdx="0" presStyleCnt="3"/>
      <dgm:spPr/>
    </dgm:pt>
    <dgm:pt modelId="{9C9D0BE7-3812-1C40-B31C-0485EE990E37}" type="pres">
      <dgm:prSet presAssocID="{BEFA1FB9-A96B-4B04-AB7C-547F3107E4CD}" presName="connectorText" presStyleLbl="sibTrans1D1" presStyleIdx="0" presStyleCnt="3"/>
      <dgm:spPr/>
    </dgm:pt>
    <dgm:pt modelId="{56F4D65B-7065-2942-AF66-57ED4FD94F75}" type="pres">
      <dgm:prSet presAssocID="{1B7E74D0-875B-EF43-9E95-10811AAB12D7}" presName="node" presStyleLbl="node1" presStyleIdx="1" presStyleCnt="4" custLinFactNeighborX="-10811" custLinFactNeighborY="-2842">
        <dgm:presLayoutVars>
          <dgm:bulletEnabled val="1"/>
        </dgm:presLayoutVars>
      </dgm:prSet>
      <dgm:spPr/>
    </dgm:pt>
    <dgm:pt modelId="{A5245F51-201B-D344-A299-09DACDACC47A}" type="pres">
      <dgm:prSet presAssocID="{F0B93F3E-0698-A34D-8323-B57E9E7AD5A5}" presName="sibTrans" presStyleLbl="sibTrans1D1" presStyleIdx="1" presStyleCnt="3"/>
      <dgm:spPr/>
    </dgm:pt>
    <dgm:pt modelId="{9092EE1C-6C8F-504C-A7A2-0A1E3B084AA7}" type="pres">
      <dgm:prSet presAssocID="{F0B93F3E-0698-A34D-8323-B57E9E7AD5A5}" presName="connectorText" presStyleLbl="sibTrans1D1" presStyleIdx="1" presStyleCnt="3"/>
      <dgm:spPr/>
    </dgm:pt>
    <dgm:pt modelId="{7B09FE6C-7851-634A-A00E-EBC4F916C29B}" type="pres">
      <dgm:prSet presAssocID="{BB435BD7-0A88-AD4E-A022-56149ACD9F5C}" presName="node" presStyleLbl="node1" presStyleIdx="2" presStyleCnt="4" custLinFactNeighborX="-19311" custLinFactNeighborY="-2842">
        <dgm:presLayoutVars>
          <dgm:bulletEnabled val="1"/>
        </dgm:presLayoutVars>
      </dgm:prSet>
      <dgm:spPr/>
    </dgm:pt>
    <dgm:pt modelId="{DBF5077F-83BB-EF4A-B1D8-D11C23FA49CD}" type="pres">
      <dgm:prSet presAssocID="{2DF17157-1A69-B44F-9305-3BEB46BAAB4F}" presName="sibTrans" presStyleLbl="sibTrans1D1" presStyleIdx="2" presStyleCnt="3"/>
      <dgm:spPr/>
    </dgm:pt>
    <dgm:pt modelId="{A18C511D-FDCB-CC47-8E4C-6E74EE773B5E}" type="pres">
      <dgm:prSet presAssocID="{2DF17157-1A69-B44F-9305-3BEB46BAAB4F}" presName="connectorText" presStyleLbl="sibTrans1D1" presStyleIdx="2" presStyleCnt="3"/>
      <dgm:spPr/>
    </dgm:pt>
    <dgm:pt modelId="{BDE120E5-2E48-C04B-9415-490E0FB787E4}" type="pres">
      <dgm:prSet presAssocID="{F3BB9875-6B5F-7E48-9425-BB3A095F9EEE}" presName="node" presStyleLbl="node1" presStyleIdx="3" presStyleCnt="4" custLinFactNeighborX="-28667" custLinFactNeighborY="-2842">
        <dgm:presLayoutVars>
          <dgm:bulletEnabled val="1"/>
        </dgm:presLayoutVars>
      </dgm:prSet>
      <dgm:spPr/>
    </dgm:pt>
  </dgm:ptLst>
  <dgm:cxnLst>
    <dgm:cxn modelId="{5059FB0B-4445-9C4E-BEFE-BAA50A598035}" type="presOf" srcId="{2DF17157-1A69-B44F-9305-3BEB46BAAB4F}" destId="{A18C511D-FDCB-CC47-8E4C-6E74EE773B5E}" srcOrd="1" destOrd="0" presId="urn:microsoft.com/office/officeart/2016/7/layout/RepeatingBendingProcessNew"/>
    <dgm:cxn modelId="{40E0D80C-010C-834B-9145-2F9DD0ED2A80}" type="presOf" srcId="{F3BB9875-6B5F-7E48-9425-BB3A095F9EEE}" destId="{BDE120E5-2E48-C04B-9415-490E0FB787E4}" srcOrd="0" destOrd="0" presId="urn:microsoft.com/office/officeart/2016/7/layout/RepeatingBendingProcessNew"/>
    <dgm:cxn modelId="{D9879F27-E916-40B8-BDB6-90FBFC45AAB0}" srcId="{DDC4CE8C-9D4E-4E30-B459-29D988240479}" destId="{FB046CEC-A195-445F-8E98-3F4B81B7A5FC}" srcOrd="0" destOrd="0" parTransId="{864769F1-1200-4B5C-B060-876EE2E831E0}" sibTransId="{BEFA1FB9-A96B-4B04-AB7C-547F3107E4CD}"/>
    <dgm:cxn modelId="{E3E02F3D-B5AD-5645-BE79-3C9E88F6479F}" type="presOf" srcId="{BB435BD7-0A88-AD4E-A022-56149ACD9F5C}" destId="{7B09FE6C-7851-634A-A00E-EBC4F916C29B}" srcOrd="0" destOrd="0" presId="urn:microsoft.com/office/officeart/2016/7/layout/RepeatingBendingProcessNew"/>
    <dgm:cxn modelId="{C9AF9B5C-E601-5143-8126-20CB83C6F55E}" type="presOf" srcId="{2DF17157-1A69-B44F-9305-3BEB46BAAB4F}" destId="{DBF5077F-83BB-EF4A-B1D8-D11C23FA49CD}" srcOrd="0" destOrd="0" presId="urn:microsoft.com/office/officeart/2016/7/layout/RepeatingBendingProcessNew"/>
    <dgm:cxn modelId="{3A4F9B4E-22E2-3B4F-9B2E-818A3CB11E55}" srcId="{DDC4CE8C-9D4E-4E30-B459-29D988240479}" destId="{BB435BD7-0A88-AD4E-A022-56149ACD9F5C}" srcOrd="2" destOrd="0" parTransId="{02475661-BE6B-324D-AE9C-CF873F401225}" sibTransId="{2DF17157-1A69-B44F-9305-3BEB46BAAB4F}"/>
    <dgm:cxn modelId="{695A4D52-89BE-5640-8B4E-36194252549B}" type="presOf" srcId="{F0B93F3E-0698-A34D-8323-B57E9E7AD5A5}" destId="{9092EE1C-6C8F-504C-A7A2-0A1E3B084AA7}" srcOrd="1" destOrd="0" presId="urn:microsoft.com/office/officeart/2016/7/layout/RepeatingBendingProcessNew"/>
    <dgm:cxn modelId="{0936F785-6E08-5C4C-8C2D-F8B65D30C04F}" type="presOf" srcId="{BEFA1FB9-A96B-4B04-AB7C-547F3107E4CD}" destId="{9C9D0BE7-3812-1C40-B31C-0485EE990E37}" srcOrd="1" destOrd="0" presId="urn:microsoft.com/office/officeart/2016/7/layout/RepeatingBendingProcessNew"/>
    <dgm:cxn modelId="{F5698D99-21CD-DB48-92FB-390EDB7DEDEE}" type="presOf" srcId="{F0B93F3E-0698-A34D-8323-B57E9E7AD5A5}" destId="{A5245F51-201B-D344-A299-09DACDACC47A}" srcOrd="0" destOrd="0" presId="urn:microsoft.com/office/officeart/2016/7/layout/RepeatingBendingProcessNew"/>
    <dgm:cxn modelId="{4EC49F99-7B54-9748-87EA-75F86DCDF7AA}" srcId="{DDC4CE8C-9D4E-4E30-B459-29D988240479}" destId="{1B7E74D0-875B-EF43-9E95-10811AAB12D7}" srcOrd="1" destOrd="0" parTransId="{AA05958C-4BDE-9A49-B2C0-AAA3AA5CF558}" sibTransId="{F0B93F3E-0698-A34D-8323-B57E9E7AD5A5}"/>
    <dgm:cxn modelId="{99B425AF-6667-9C44-B1B8-232C2F273AB7}" type="presOf" srcId="{1B7E74D0-875B-EF43-9E95-10811AAB12D7}" destId="{56F4D65B-7065-2942-AF66-57ED4FD94F75}" srcOrd="0" destOrd="0" presId="urn:microsoft.com/office/officeart/2016/7/layout/RepeatingBendingProcessNew"/>
    <dgm:cxn modelId="{C5C506D3-BF1F-174E-98FA-B598235EB5BA}" type="presOf" srcId="{DDC4CE8C-9D4E-4E30-B459-29D988240479}" destId="{7C41D67A-CAC1-624A-9C21-88FD2155991F}" srcOrd="0" destOrd="0" presId="urn:microsoft.com/office/officeart/2016/7/layout/RepeatingBendingProcessNew"/>
    <dgm:cxn modelId="{61085EDA-922C-924A-8173-BF8C56165B18}" srcId="{DDC4CE8C-9D4E-4E30-B459-29D988240479}" destId="{F3BB9875-6B5F-7E48-9425-BB3A095F9EEE}" srcOrd="3" destOrd="0" parTransId="{21A4776F-8ABF-224A-B1B1-9A5A3C18DD8D}" sibTransId="{5E4A24ED-D335-2B4C-8FB6-879E0239B3AD}"/>
    <dgm:cxn modelId="{734522E8-18FB-B245-9428-A8A4538DCC6F}" type="presOf" srcId="{FB046CEC-A195-445F-8E98-3F4B81B7A5FC}" destId="{8D406255-B9E8-E54C-ADA0-1C34892557A3}" srcOrd="0" destOrd="0" presId="urn:microsoft.com/office/officeart/2016/7/layout/RepeatingBendingProcessNew"/>
    <dgm:cxn modelId="{9F57B2FF-A97C-5947-8A23-91FE4BF014CA}" type="presOf" srcId="{BEFA1FB9-A96B-4B04-AB7C-547F3107E4CD}" destId="{6220D0A3-18F9-2C48-89C0-F77F0C1226B1}" srcOrd="0" destOrd="0" presId="urn:microsoft.com/office/officeart/2016/7/layout/RepeatingBendingProcessNew"/>
    <dgm:cxn modelId="{E35ED427-FF98-F54C-A84A-2DF4DB113095}" type="presParOf" srcId="{7C41D67A-CAC1-624A-9C21-88FD2155991F}" destId="{8D406255-B9E8-E54C-ADA0-1C34892557A3}" srcOrd="0" destOrd="0" presId="urn:microsoft.com/office/officeart/2016/7/layout/RepeatingBendingProcessNew"/>
    <dgm:cxn modelId="{D80F989B-3801-1648-8018-44540E93EE05}" type="presParOf" srcId="{7C41D67A-CAC1-624A-9C21-88FD2155991F}" destId="{6220D0A3-18F9-2C48-89C0-F77F0C1226B1}" srcOrd="1" destOrd="0" presId="urn:microsoft.com/office/officeart/2016/7/layout/RepeatingBendingProcessNew"/>
    <dgm:cxn modelId="{016D6318-A9A8-4842-B884-5651B4E3E6D8}" type="presParOf" srcId="{6220D0A3-18F9-2C48-89C0-F77F0C1226B1}" destId="{9C9D0BE7-3812-1C40-B31C-0485EE990E37}" srcOrd="0" destOrd="0" presId="urn:microsoft.com/office/officeart/2016/7/layout/RepeatingBendingProcessNew"/>
    <dgm:cxn modelId="{6AAB7B56-5033-D244-96AA-24BBC0C815CF}" type="presParOf" srcId="{7C41D67A-CAC1-624A-9C21-88FD2155991F}" destId="{56F4D65B-7065-2942-AF66-57ED4FD94F75}" srcOrd="2" destOrd="0" presId="urn:microsoft.com/office/officeart/2016/7/layout/RepeatingBendingProcessNew"/>
    <dgm:cxn modelId="{F8673B95-C03C-CC43-A2AF-695FD85084A7}" type="presParOf" srcId="{7C41D67A-CAC1-624A-9C21-88FD2155991F}" destId="{A5245F51-201B-D344-A299-09DACDACC47A}" srcOrd="3" destOrd="0" presId="urn:microsoft.com/office/officeart/2016/7/layout/RepeatingBendingProcessNew"/>
    <dgm:cxn modelId="{4C96A632-07E9-BA45-B599-5A0CD5B5FB0E}" type="presParOf" srcId="{A5245F51-201B-D344-A299-09DACDACC47A}" destId="{9092EE1C-6C8F-504C-A7A2-0A1E3B084AA7}" srcOrd="0" destOrd="0" presId="urn:microsoft.com/office/officeart/2016/7/layout/RepeatingBendingProcessNew"/>
    <dgm:cxn modelId="{E1C15890-3D37-1D47-8119-C1F90F4AA278}" type="presParOf" srcId="{7C41D67A-CAC1-624A-9C21-88FD2155991F}" destId="{7B09FE6C-7851-634A-A00E-EBC4F916C29B}" srcOrd="4" destOrd="0" presId="urn:microsoft.com/office/officeart/2016/7/layout/RepeatingBendingProcessNew"/>
    <dgm:cxn modelId="{267993A2-61A2-EE41-8364-AFC7DD9CCB52}" type="presParOf" srcId="{7C41D67A-CAC1-624A-9C21-88FD2155991F}" destId="{DBF5077F-83BB-EF4A-B1D8-D11C23FA49CD}" srcOrd="5" destOrd="0" presId="urn:microsoft.com/office/officeart/2016/7/layout/RepeatingBendingProcessNew"/>
    <dgm:cxn modelId="{19E2FA89-B12F-BA47-A600-70B9742DB0A3}" type="presParOf" srcId="{DBF5077F-83BB-EF4A-B1D8-D11C23FA49CD}" destId="{A18C511D-FDCB-CC47-8E4C-6E74EE773B5E}" srcOrd="0" destOrd="0" presId="urn:microsoft.com/office/officeart/2016/7/layout/RepeatingBendingProcessNew"/>
    <dgm:cxn modelId="{14F86AC8-0B04-B345-8D26-CA932F27FBDE}" type="presParOf" srcId="{7C41D67A-CAC1-624A-9C21-88FD2155991F}" destId="{BDE120E5-2E48-C04B-9415-490E0FB787E4}"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C4CE8C-9D4E-4E30-B459-29D98824047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FB046CEC-A195-445F-8E98-3F4B81B7A5FC}">
      <dgm:prSet/>
      <dgm:spPr/>
      <dgm:t>
        <a:bodyPr/>
        <a:lstStyle/>
        <a:p>
          <a:r>
            <a:rPr lang="en-US" b="0" i="0"/>
            <a:t>Faster decisions</a:t>
          </a:r>
          <a:endParaRPr lang="en-US" b="1"/>
        </a:p>
      </dgm:t>
    </dgm:pt>
    <dgm:pt modelId="{864769F1-1200-4B5C-B060-876EE2E831E0}" type="parTrans" cxnId="{D9879F27-E916-40B8-BDB6-90FBFC45AAB0}">
      <dgm:prSet/>
      <dgm:spPr/>
      <dgm:t>
        <a:bodyPr/>
        <a:lstStyle/>
        <a:p>
          <a:endParaRPr lang="en-US"/>
        </a:p>
      </dgm:t>
    </dgm:pt>
    <dgm:pt modelId="{BEFA1FB9-A96B-4B04-AB7C-547F3107E4CD}" type="sibTrans" cxnId="{D9879F27-E916-40B8-BDB6-90FBFC45AAB0}">
      <dgm:prSet/>
      <dgm:spPr/>
      <dgm:t>
        <a:bodyPr/>
        <a:lstStyle/>
        <a:p>
          <a:endParaRPr lang="en-US"/>
        </a:p>
      </dgm:t>
    </dgm:pt>
    <dgm:pt modelId="{6CEBCFB9-F358-B145-8407-560626522D32}">
      <dgm:prSet/>
      <dgm:spPr/>
      <dgm:t>
        <a:bodyPr/>
        <a:lstStyle/>
        <a:p>
          <a:r>
            <a:rPr lang="en-US" b="0" i="0"/>
            <a:t>Better public communication</a:t>
          </a:r>
        </a:p>
      </dgm:t>
    </dgm:pt>
    <dgm:pt modelId="{DB15A972-4A42-2F40-BF96-02549149F669}" type="parTrans" cxnId="{31C3891E-8E01-B74F-AB15-87183AC0CD66}">
      <dgm:prSet/>
      <dgm:spPr/>
      <dgm:t>
        <a:bodyPr/>
        <a:lstStyle/>
        <a:p>
          <a:endParaRPr lang="en-US"/>
        </a:p>
      </dgm:t>
    </dgm:pt>
    <dgm:pt modelId="{E63C1CCD-D142-7140-B608-1F916A12358B}" type="sibTrans" cxnId="{31C3891E-8E01-B74F-AB15-87183AC0CD66}">
      <dgm:prSet/>
      <dgm:spPr/>
      <dgm:t>
        <a:bodyPr/>
        <a:lstStyle/>
        <a:p>
          <a:endParaRPr lang="en-US"/>
        </a:p>
      </dgm:t>
    </dgm:pt>
    <dgm:pt modelId="{AFB60A06-E887-8940-872B-4AB507C3D1E3}">
      <dgm:prSet/>
      <dgm:spPr/>
      <dgm:t>
        <a:bodyPr/>
        <a:lstStyle/>
        <a:p>
          <a:r>
            <a:rPr lang="en-US" b="0" i="0"/>
            <a:t>Streamlined reporting</a:t>
          </a:r>
        </a:p>
      </dgm:t>
    </dgm:pt>
    <dgm:pt modelId="{7021A262-F8F9-1843-A36B-C239C654DFFF}" type="parTrans" cxnId="{86D83C0D-9585-C848-8B56-DC58824CA523}">
      <dgm:prSet/>
      <dgm:spPr/>
      <dgm:t>
        <a:bodyPr/>
        <a:lstStyle/>
        <a:p>
          <a:endParaRPr lang="en-US"/>
        </a:p>
      </dgm:t>
    </dgm:pt>
    <dgm:pt modelId="{6D7FFF89-CE87-DF48-8C88-5819FB2FAE14}" type="sibTrans" cxnId="{86D83C0D-9585-C848-8B56-DC58824CA523}">
      <dgm:prSet/>
      <dgm:spPr/>
      <dgm:t>
        <a:bodyPr/>
        <a:lstStyle/>
        <a:p>
          <a:endParaRPr lang="en-US"/>
        </a:p>
      </dgm:t>
    </dgm:pt>
    <dgm:pt modelId="{C24F3477-FB9A-2346-9668-4C1600128F4E}">
      <dgm:prSet/>
      <dgm:spPr/>
      <dgm:t>
        <a:bodyPr/>
        <a:lstStyle/>
        <a:p>
          <a:r>
            <a:rPr lang="en-US" b="0" i="0"/>
            <a:t>Early warning systems</a:t>
          </a:r>
        </a:p>
      </dgm:t>
    </dgm:pt>
    <dgm:pt modelId="{8600168D-364D-2440-B649-93C8B9291C9C}" type="parTrans" cxnId="{BB3E3EB2-B50E-E141-9A6A-2828E20E4FDA}">
      <dgm:prSet/>
      <dgm:spPr/>
      <dgm:t>
        <a:bodyPr/>
        <a:lstStyle/>
        <a:p>
          <a:endParaRPr lang="en-US"/>
        </a:p>
      </dgm:t>
    </dgm:pt>
    <dgm:pt modelId="{64272495-BF4A-2341-BE50-0039B9E5BA7B}" type="sibTrans" cxnId="{BB3E3EB2-B50E-E141-9A6A-2828E20E4FDA}">
      <dgm:prSet/>
      <dgm:spPr/>
      <dgm:t>
        <a:bodyPr/>
        <a:lstStyle/>
        <a:p>
          <a:endParaRPr lang="en-US"/>
        </a:p>
      </dgm:t>
    </dgm:pt>
    <dgm:pt modelId="{B28B7992-A9C1-8A4E-9DAF-746CE668DD00}" type="pres">
      <dgm:prSet presAssocID="{DDC4CE8C-9D4E-4E30-B459-29D988240479}" presName="Name0" presStyleCnt="0">
        <dgm:presLayoutVars>
          <dgm:dir/>
          <dgm:animLvl val="lvl"/>
          <dgm:resizeHandles val="exact"/>
        </dgm:presLayoutVars>
      </dgm:prSet>
      <dgm:spPr/>
    </dgm:pt>
    <dgm:pt modelId="{B38124EB-1DDD-1144-B422-CCD48A41404E}" type="pres">
      <dgm:prSet presAssocID="{FB046CEC-A195-445F-8E98-3F4B81B7A5FC}" presName="linNode" presStyleCnt="0"/>
      <dgm:spPr/>
    </dgm:pt>
    <dgm:pt modelId="{2AC11B06-7084-2B40-8C43-23473CA0EA4D}" type="pres">
      <dgm:prSet presAssocID="{FB046CEC-A195-445F-8E98-3F4B81B7A5FC}" presName="parentText" presStyleLbl="node1" presStyleIdx="0" presStyleCnt="4">
        <dgm:presLayoutVars>
          <dgm:chMax val="1"/>
          <dgm:bulletEnabled val="1"/>
        </dgm:presLayoutVars>
      </dgm:prSet>
      <dgm:spPr/>
    </dgm:pt>
    <dgm:pt modelId="{831AC9CF-3A49-4949-AE67-94F34BDC1476}" type="pres">
      <dgm:prSet presAssocID="{BEFA1FB9-A96B-4B04-AB7C-547F3107E4CD}" presName="sp" presStyleCnt="0"/>
      <dgm:spPr/>
    </dgm:pt>
    <dgm:pt modelId="{4403C867-6F4C-F34D-BD03-D3FED9C66AD5}" type="pres">
      <dgm:prSet presAssocID="{6CEBCFB9-F358-B145-8407-560626522D32}" presName="linNode" presStyleCnt="0"/>
      <dgm:spPr/>
    </dgm:pt>
    <dgm:pt modelId="{ECBBC0D3-4BAF-5046-9A86-186FD57E0247}" type="pres">
      <dgm:prSet presAssocID="{6CEBCFB9-F358-B145-8407-560626522D32}" presName="parentText" presStyleLbl="node1" presStyleIdx="1" presStyleCnt="4">
        <dgm:presLayoutVars>
          <dgm:chMax val="1"/>
          <dgm:bulletEnabled val="1"/>
        </dgm:presLayoutVars>
      </dgm:prSet>
      <dgm:spPr/>
    </dgm:pt>
    <dgm:pt modelId="{37DB6CF2-8E3E-F74C-932C-33C4FFAE7BDD}" type="pres">
      <dgm:prSet presAssocID="{E63C1CCD-D142-7140-B608-1F916A12358B}" presName="sp" presStyleCnt="0"/>
      <dgm:spPr/>
    </dgm:pt>
    <dgm:pt modelId="{422A03A6-FEE1-F84F-BF14-CCD7C20AFADC}" type="pres">
      <dgm:prSet presAssocID="{AFB60A06-E887-8940-872B-4AB507C3D1E3}" presName="linNode" presStyleCnt="0"/>
      <dgm:spPr/>
    </dgm:pt>
    <dgm:pt modelId="{28E9166C-65CD-4545-B22C-252CD2409269}" type="pres">
      <dgm:prSet presAssocID="{AFB60A06-E887-8940-872B-4AB507C3D1E3}" presName="parentText" presStyleLbl="node1" presStyleIdx="2" presStyleCnt="4">
        <dgm:presLayoutVars>
          <dgm:chMax val="1"/>
          <dgm:bulletEnabled val="1"/>
        </dgm:presLayoutVars>
      </dgm:prSet>
      <dgm:spPr/>
    </dgm:pt>
    <dgm:pt modelId="{6805339B-7793-484D-9853-2EE5C30A152F}" type="pres">
      <dgm:prSet presAssocID="{6D7FFF89-CE87-DF48-8C88-5819FB2FAE14}" presName="sp" presStyleCnt="0"/>
      <dgm:spPr/>
    </dgm:pt>
    <dgm:pt modelId="{590A0C31-7F2D-5042-B757-02577D02FFD7}" type="pres">
      <dgm:prSet presAssocID="{C24F3477-FB9A-2346-9668-4C1600128F4E}" presName="linNode" presStyleCnt="0"/>
      <dgm:spPr/>
    </dgm:pt>
    <dgm:pt modelId="{9F4E546F-728D-B34B-A32C-07DF51BDA49E}" type="pres">
      <dgm:prSet presAssocID="{C24F3477-FB9A-2346-9668-4C1600128F4E}" presName="parentText" presStyleLbl="node1" presStyleIdx="3" presStyleCnt="4">
        <dgm:presLayoutVars>
          <dgm:chMax val="1"/>
          <dgm:bulletEnabled val="1"/>
        </dgm:presLayoutVars>
      </dgm:prSet>
      <dgm:spPr/>
    </dgm:pt>
  </dgm:ptLst>
  <dgm:cxnLst>
    <dgm:cxn modelId="{86D83C0D-9585-C848-8B56-DC58824CA523}" srcId="{DDC4CE8C-9D4E-4E30-B459-29D988240479}" destId="{AFB60A06-E887-8940-872B-4AB507C3D1E3}" srcOrd="2" destOrd="0" parTransId="{7021A262-F8F9-1843-A36B-C239C654DFFF}" sibTransId="{6D7FFF89-CE87-DF48-8C88-5819FB2FAE14}"/>
    <dgm:cxn modelId="{31C3891E-8E01-B74F-AB15-87183AC0CD66}" srcId="{DDC4CE8C-9D4E-4E30-B459-29D988240479}" destId="{6CEBCFB9-F358-B145-8407-560626522D32}" srcOrd="1" destOrd="0" parTransId="{DB15A972-4A42-2F40-BF96-02549149F669}" sibTransId="{E63C1CCD-D142-7140-B608-1F916A12358B}"/>
    <dgm:cxn modelId="{D9879F27-E916-40B8-BDB6-90FBFC45AAB0}" srcId="{DDC4CE8C-9D4E-4E30-B459-29D988240479}" destId="{FB046CEC-A195-445F-8E98-3F4B81B7A5FC}" srcOrd="0" destOrd="0" parTransId="{864769F1-1200-4B5C-B060-876EE2E831E0}" sibTransId="{BEFA1FB9-A96B-4B04-AB7C-547F3107E4CD}"/>
    <dgm:cxn modelId="{7EBFD02E-3FEC-1044-A1CB-62287B9C7CF8}" type="presOf" srcId="{6CEBCFB9-F358-B145-8407-560626522D32}" destId="{ECBBC0D3-4BAF-5046-9A86-186FD57E0247}" srcOrd="0" destOrd="0" presId="urn:microsoft.com/office/officeart/2005/8/layout/vList5"/>
    <dgm:cxn modelId="{91F07A87-744B-4945-8EF5-B6CC6B40AF77}" type="presOf" srcId="{C24F3477-FB9A-2346-9668-4C1600128F4E}" destId="{9F4E546F-728D-B34B-A32C-07DF51BDA49E}" srcOrd="0" destOrd="0" presId="urn:microsoft.com/office/officeart/2005/8/layout/vList5"/>
    <dgm:cxn modelId="{C2AE36AC-D7E5-7D4E-BA02-0BE7CC25F7C0}" type="presOf" srcId="{FB046CEC-A195-445F-8E98-3F4B81B7A5FC}" destId="{2AC11B06-7084-2B40-8C43-23473CA0EA4D}" srcOrd="0" destOrd="0" presId="urn:microsoft.com/office/officeart/2005/8/layout/vList5"/>
    <dgm:cxn modelId="{3F0A6CB0-C19A-8A46-97DA-376137C8CBC9}" type="presOf" srcId="{DDC4CE8C-9D4E-4E30-B459-29D988240479}" destId="{B28B7992-A9C1-8A4E-9DAF-746CE668DD00}" srcOrd="0" destOrd="0" presId="urn:microsoft.com/office/officeart/2005/8/layout/vList5"/>
    <dgm:cxn modelId="{BB3E3EB2-B50E-E141-9A6A-2828E20E4FDA}" srcId="{DDC4CE8C-9D4E-4E30-B459-29D988240479}" destId="{C24F3477-FB9A-2346-9668-4C1600128F4E}" srcOrd="3" destOrd="0" parTransId="{8600168D-364D-2440-B649-93C8B9291C9C}" sibTransId="{64272495-BF4A-2341-BE50-0039B9E5BA7B}"/>
    <dgm:cxn modelId="{40240CE8-52B0-5E47-93ED-91D1E3D5C2CE}" type="presOf" srcId="{AFB60A06-E887-8940-872B-4AB507C3D1E3}" destId="{28E9166C-65CD-4545-B22C-252CD2409269}" srcOrd="0" destOrd="0" presId="urn:microsoft.com/office/officeart/2005/8/layout/vList5"/>
    <dgm:cxn modelId="{04F73DCB-57DB-794D-A460-632C44FD3B83}" type="presParOf" srcId="{B28B7992-A9C1-8A4E-9DAF-746CE668DD00}" destId="{B38124EB-1DDD-1144-B422-CCD48A41404E}" srcOrd="0" destOrd="0" presId="urn:microsoft.com/office/officeart/2005/8/layout/vList5"/>
    <dgm:cxn modelId="{355A2A40-E18C-224C-A6D2-03CE0C77ACAA}" type="presParOf" srcId="{B38124EB-1DDD-1144-B422-CCD48A41404E}" destId="{2AC11B06-7084-2B40-8C43-23473CA0EA4D}" srcOrd="0" destOrd="0" presId="urn:microsoft.com/office/officeart/2005/8/layout/vList5"/>
    <dgm:cxn modelId="{BA9808AA-DAAC-6F48-9B61-C397DE21ADD9}" type="presParOf" srcId="{B28B7992-A9C1-8A4E-9DAF-746CE668DD00}" destId="{831AC9CF-3A49-4949-AE67-94F34BDC1476}" srcOrd="1" destOrd="0" presId="urn:microsoft.com/office/officeart/2005/8/layout/vList5"/>
    <dgm:cxn modelId="{6251D20C-829E-0147-A45B-B22B6D8CE52B}" type="presParOf" srcId="{B28B7992-A9C1-8A4E-9DAF-746CE668DD00}" destId="{4403C867-6F4C-F34D-BD03-D3FED9C66AD5}" srcOrd="2" destOrd="0" presId="urn:microsoft.com/office/officeart/2005/8/layout/vList5"/>
    <dgm:cxn modelId="{84323502-A506-6F44-B229-85DF4AB152BE}" type="presParOf" srcId="{4403C867-6F4C-F34D-BD03-D3FED9C66AD5}" destId="{ECBBC0D3-4BAF-5046-9A86-186FD57E0247}" srcOrd="0" destOrd="0" presId="urn:microsoft.com/office/officeart/2005/8/layout/vList5"/>
    <dgm:cxn modelId="{EAF2A941-ED85-B941-AFD5-5DA1C9E8280C}" type="presParOf" srcId="{B28B7992-A9C1-8A4E-9DAF-746CE668DD00}" destId="{37DB6CF2-8E3E-F74C-932C-33C4FFAE7BDD}" srcOrd="3" destOrd="0" presId="urn:microsoft.com/office/officeart/2005/8/layout/vList5"/>
    <dgm:cxn modelId="{B4736734-631C-494E-84BE-42C2E361A04F}" type="presParOf" srcId="{B28B7992-A9C1-8A4E-9DAF-746CE668DD00}" destId="{422A03A6-FEE1-F84F-BF14-CCD7C20AFADC}" srcOrd="4" destOrd="0" presId="urn:microsoft.com/office/officeart/2005/8/layout/vList5"/>
    <dgm:cxn modelId="{EC5791E9-4D7F-9644-9823-1054154724B8}" type="presParOf" srcId="{422A03A6-FEE1-F84F-BF14-CCD7C20AFADC}" destId="{28E9166C-65CD-4545-B22C-252CD2409269}" srcOrd="0" destOrd="0" presId="urn:microsoft.com/office/officeart/2005/8/layout/vList5"/>
    <dgm:cxn modelId="{F17BD869-6BF0-4747-8695-4FEAE5B5E307}" type="presParOf" srcId="{B28B7992-A9C1-8A4E-9DAF-746CE668DD00}" destId="{6805339B-7793-484D-9853-2EE5C30A152F}" srcOrd="5" destOrd="0" presId="urn:microsoft.com/office/officeart/2005/8/layout/vList5"/>
    <dgm:cxn modelId="{87CD55D7-5A08-5042-BD9B-AD1200F21408}" type="presParOf" srcId="{B28B7992-A9C1-8A4E-9DAF-746CE668DD00}" destId="{590A0C31-7F2D-5042-B757-02577D02FFD7}" srcOrd="6" destOrd="0" presId="urn:microsoft.com/office/officeart/2005/8/layout/vList5"/>
    <dgm:cxn modelId="{0EEE0ABF-9A5B-8246-84A8-FB0CBDB62C35}" type="presParOf" srcId="{590A0C31-7F2D-5042-B757-02577D02FFD7}" destId="{9F4E546F-728D-B34B-A32C-07DF51BDA49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C4CE8C-9D4E-4E30-B459-29D98824047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FB046CEC-A195-445F-8E98-3F4B81B7A5FC}">
      <dgm:prSet/>
      <dgm:spPr/>
      <dgm:t>
        <a:bodyPr/>
        <a:lstStyle/>
        <a:p>
          <a:r>
            <a:rPr lang="en-US" b="0" i="0"/>
            <a:t>Data privacy &amp; security</a:t>
          </a:r>
          <a:endParaRPr lang="en-US" b="1" dirty="0"/>
        </a:p>
      </dgm:t>
    </dgm:pt>
    <dgm:pt modelId="{864769F1-1200-4B5C-B060-876EE2E831E0}" type="parTrans" cxnId="{D9879F27-E916-40B8-BDB6-90FBFC45AAB0}">
      <dgm:prSet/>
      <dgm:spPr/>
      <dgm:t>
        <a:bodyPr/>
        <a:lstStyle/>
        <a:p>
          <a:endParaRPr lang="en-US"/>
        </a:p>
      </dgm:t>
    </dgm:pt>
    <dgm:pt modelId="{BEFA1FB9-A96B-4B04-AB7C-547F3107E4CD}" type="sibTrans" cxnId="{D9879F27-E916-40B8-BDB6-90FBFC45AAB0}">
      <dgm:prSet/>
      <dgm:spPr/>
      <dgm:t>
        <a:bodyPr/>
        <a:lstStyle/>
        <a:p>
          <a:endParaRPr lang="en-US"/>
        </a:p>
      </dgm:t>
    </dgm:pt>
    <dgm:pt modelId="{9DC49780-A5AA-5949-88AF-693E1E07C304}">
      <dgm:prSet/>
      <dgm:spPr/>
      <dgm:t>
        <a:bodyPr/>
        <a:lstStyle/>
        <a:p>
          <a:pPr>
            <a:buFont typeface="Arial" panose="020B0604020202020204" pitchFamily="34" charset="0"/>
            <a:buChar char="•"/>
          </a:pPr>
          <a:r>
            <a:rPr lang="en-US" b="0" i="0"/>
            <a:t>Transparency &amp; accountability</a:t>
          </a:r>
        </a:p>
      </dgm:t>
    </dgm:pt>
    <dgm:pt modelId="{4858E59E-266A-6E43-A2D5-A91C87E46FDA}" type="parTrans" cxnId="{3B89E972-9C37-644A-8368-34DC60FE710F}">
      <dgm:prSet/>
      <dgm:spPr/>
      <dgm:t>
        <a:bodyPr/>
        <a:lstStyle/>
        <a:p>
          <a:endParaRPr lang="en-US"/>
        </a:p>
      </dgm:t>
    </dgm:pt>
    <dgm:pt modelId="{E11D970B-0672-D448-A77A-84C28371DB87}" type="sibTrans" cxnId="{3B89E972-9C37-644A-8368-34DC60FE710F}">
      <dgm:prSet/>
      <dgm:spPr/>
      <dgm:t>
        <a:bodyPr/>
        <a:lstStyle/>
        <a:p>
          <a:endParaRPr lang="en-US"/>
        </a:p>
      </dgm:t>
    </dgm:pt>
    <dgm:pt modelId="{64486326-D090-F244-A75F-72021E2673B8}">
      <dgm:prSet/>
      <dgm:spPr/>
      <dgm:t>
        <a:bodyPr/>
        <a:lstStyle/>
        <a:p>
          <a:pPr>
            <a:buFont typeface="Arial" panose="020B0604020202020204" pitchFamily="34" charset="0"/>
            <a:buChar char="•"/>
          </a:pPr>
          <a:r>
            <a:rPr lang="en-US" b="0" i="0"/>
            <a:t>Fairness &amp; bias mitigation</a:t>
          </a:r>
        </a:p>
      </dgm:t>
    </dgm:pt>
    <dgm:pt modelId="{A899B4F2-B49A-B640-9763-68E96324B1B2}" type="parTrans" cxnId="{CA22F2D5-79C5-5145-A7C4-8A6C636FAC88}">
      <dgm:prSet/>
      <dgm:spPr/>
      <dgm:t>
        <a:bodyPr/>
        <a:lstStyle/>
        <a:p>
          <a:endParaRPr lang="en-US"/>
        </a:p>
      </dgm:t>
    </dgm:pt>
    <dgm:pt modelId="{339F55F6-6BEF-4C4F-BEE9-19ED8098D838}" type="sibTrans" cxnId="{CA22F2D5-79C5-5145-A7C4-8A6C636FAC88}">
      <dgm:prSet/>
      <dgm:spPr/>
      <dgm:t>
        <a:bodyPr/>
        <a:lstStyle/>
        <a:p>
          <a:endParaRPr lang="en-US"/>
        </a:p>
      </dgm:t>
    </dgm:pt>
    <dgm:pt modelId="{8DEAEA24-78D5-4D4D-B0B2-60B494148392}">
      <dgm:prSet/>
      <dgm:spPr/>
      <dgm:t>
        <a:bodyPr/>
        <a:lstStyle/>
        <a:p>
          <a:pPr>
            <a:buFont typeface="Arial" panose="020B0604020202020204" pitchFamily="34" charset="0"/>
            <a:buChar char="•"/>
          </a:pPr>
          <a:r>
            <a:rPr lang="en-US" b="0" i="0"/>
            <a:t>Importance of human supervision</a:t>
          </a:r>
        </a:p>
      </dgm:t>
    </dgm:pt>
    <dgm:pt modelId="{68E31E7B-E921-5249-A4E3-4E1C653A020B}" type="parTrans" cxnId="{BAA715AE-C043-8643-AE27-BCC6F116A5DC}">
      <dgm:prSet/>
      <dgm:spPr/>
      <dgm:t>
        <a:bodyPr/>
        <a:lstStyle/>
        <a:p>
          <a:endParaRPr lang="en-US"/>
        </a:p>
      </dgm:t>
    </dgm:pt>
    <dgm:pt modelId="{412EA1C9-ED01-9841-BB95-D2BBFA48B7A3}" type="sibTrans" cxnId="{BAA715AE-C043-8643-AE27-BCC6F116A5DC}">
      <dgm:prSet/>
      <dgm:spPr/>
      <dgm:t>
        <a:bodyPr/>
        <a:lstStyle/>
        <a:p>
          <a:endParaRPr lang="en-US"/>
        </a:p>
      </dgm:t>
    </dgm:pt>
    <dgm:pt modelId="{485BDE16-8BC3-064A-9CD5-41210F1A4A7C}">
      <dgm:prSet/>
      <dgm:spPr/>
      <dgm:t>
        <a:bodyPr/>
        <a:lstStyle/>
        <a:p>
          <a:pPr>
            <a:buFont typeface="Arial" panose="020B0604020202020204" pitchFamily="34" charset="0"/>
            <a:buChar char="•"/>
          </a:pPr>
          <a:r>
            <a:rPr lang="en-US" b="0" i="0"/>
            <a:t>Safeguarding AI systems</a:t>
          </a:r>
        </a:p>
      </dgm:t>
    </dgm:pt>
    <dgm:pt modelId="{6611E7D5-9B3A-784B-B7B7-3BFA8E04B87E}" type="parTrans" cxnId="{4BFF9269-9091-BD46-B9F4-5041B931E299}">
      <dgm:prSet/>
      <dgm:spPr/>
      <dgm:t>
        <a:bodyPr/>
        <a:lstStyle/>
        <a:p>
          <a:endParaRPr lang="en-US"/>
        </a:p>
      </dgm:t>
    </dgm:pt>
    <dgm:pt modelId="{996FCB85-FE62-B743-BCAD-933F6DD2D5BC}" type="sibTrans" cxnId="{4BFF9269-9091-BD46-B9F4-5041B931E299}">
      <dgm:prSet/>
      <dgm:spPr/>
      <dgm:t>
        <a:bodyPr/>
        <a:lstStyle/>
        <a:p>
          <a:endParaRPr lang="en-US"/>
        </a:p>
      </dgm:t>
    </dgm:pt>
    <dgm:pt modelId="{B28B7992-A9C1-8A4E-9DAF-746CE668DD00}" type="pres">
      <dgm:prSet presAssocID="{DDC4CE8C-9D4E-4E30-B459-29D988240479}" presName="Name0" presStyleCnt="0">
        <dgm:presLayoutVars>
          <dgm:dir/>
          <dgm:animLvl val="lvl"/>
          <dgm:resizeHandles val="exact"/>
        </dgm:presLayoutVars>
      </dgm:prSet>
      <dgm:spPr/>
    </dgm:pt>
    <dgm:pt modelId="{B38124EB-1DDD-1144-B422-CCD48A41404E}" type="pres">
      <dgm:prSet presAssocID="{FB046CEC-A195-445F-8E98-3F4B81B7A5FC}" presName="linNode" presStyleCnt="0"/>
      <dgm:spPr/>
    </dgm:pt>
    <dgm:pt modelId="{2AC11B06-7084-2B40-8C43-23473CA0EA4D}" type="pres">
      <dgm:prSet presAssocID="{FB046CEC-A195-445F-8E98-3F4B81B7A5FC}" presName="parentText" presStyleLbl="node1" presStyleIdx="0" presStyleCnt="5">
        <dgm:presLayoutVars>
          <dgm:chMax val="1"/>
          <dgm:bulletEnabled val="1"/>
        </dgm:presLayoutVars>
      </dgm:prSet>
      <dgm:spPr/>
    </dgm:pt>
    <dgm:pt modelId="{831AC9CF-3A49-4949-AE67-94F34BDC1476}" type="pres">
      <dgm:prSet presAssocID="{BEFA1FB9-A96B-4B04-AB7C-547F3107E4CD}" presName="sp" presStyleCnt="0"/>
      <dgm:spPr/>
    </dgm:pt>
    <dgm:pt modelId="{3C229DAB-1B0B-6B43-91E8-A4E0DEDB4036}" type="pres">
      <dgm:prSet presAssocID="{9DC49780-A5AA-5949-88AF-693E1E07C304}" presName="linNode" presStyleCnt="0"/>
      <dgm:spPr/>
    </dgm:pt>
    <dgm:pt modelId="{3735870B-7E15-E548-AC46-77B9BCE4C617}" type="pres">
      <dgm:prSet presAssocID="{9DC49780-A5AA-5949-88AF-693E1E07C304}" presName="parentText" presStyleLbl="node1" presStyleIdx="1" presStyleCnt="5">
        <dgm:presLayoutVars>
          <dgm:chMax val="1"/>
          <dgm:bulletEnabled val="1"/>
        </dgm:presLayoutVars>
      </dgm:prSet>
      <dgm:spPr/>
    </dgm:pt>
    <dgm:pt modelId="{A911969D-2FDA-F149-BC4E-991DDC28A60B}" type="pres">
      <dgm:prSet presAssocID="{E11D970B-0672-D448-A77A-84C28371DB87}" presName="sp" presStyleCnt="0"/>
      <dgm:spPr/>
    </dgm:pt>
    <dgm:pt modelId="{5F4E5F36-AE88-C141-8320-11577626FE59}" type="pres">
      <dgm:prSet presAssocID="{64486326-D090-F244-A75F-72021E2673B8}" presName="linNode" presStyleCnt="0"/>
      <dgm:spPr/>
    </dgm:pt>
    <dgm:pt modelId="{ABA7E26E-F20A-2042-9B08-D26017B61C00}" type="pres">
      <dgm:prSet presAssocID="{64486326-D090-F244-A75F-72021E2673B8}" presName="parentText" presStyleLbl="node1" presStyleIdx="2" presStyleCnt="5">
        <dgm:presLayoutVars>
          <dgm:chMax val="1"/>
          <dgm:bulletEnabled val="1"/>
        </dgm:presLayoutVars>
      </dgm:prSet>
      <dgm:spPr/>
    </dgm:pt>
    <dgm:pt modelId="{74F34A87-FF18-094E-BB8D-194B9B677DDB}" type="pres">
      <dgm:prSet presAssocID="{339F55F6-6BEF-4C4F-BEE9-19ED8098D838}" presName="sp" presStyleCnt="0"/>
      <dgm:spPr/>
    </dgm:pt>
    <dgm:pt modelId="{8CB5BCC3-D697-8342-8105-7F0148E15C3D}" type="pres">
      <dgm:prSet presAssocID="{8DEAEA24-78D5-4D4D-B0B2-60B494148392}" presName="linNode" presStyleCnt="0"/>
      <dgm:spPr/>
    </dgm:pt>
    <dgm:pt modelId="{4A97E844-0E5B-9A4F-B475-AAEE398CCD4C}" type="pres">
      <dgm:prSet presAssocID="{8DEAEA24-78D5-4D4D-B0B2-60B494148392}" presName="parentText" presStyleLbl="node1" presStyleIdx="3" presStyleCnt="5">
        <dgm:presLayoutVars>
          <dgm:chMax val="1"/>
          <dgm:bulletEnabled val="1"/>
        </dgm:presLayoutVars>
      </dgm:prSet>
      <dgm:spPr/>
    </dgm:pt>
    <dgm:pt modelId="{F2FC74BC-DB7D-7B46-9F38-D2809DF66749}" type="pres">
      <dgm:prSet presAssocID="{412EA1C9-ED01-9841-BB95-D2BBFA48B7A3}" presName="sp" presStyleCnt="0"/>
      <dgm:spPr/>
    </dgm:pt>
    <dgm:pt modelId="{B64248C0-B4E9-7B4B-90AF-0CFB29EDA5FB}" type="pres">
      <dgm:prSet presAssocID="{485BDE16-8BC3-064A-9CD5-41210F1A4A7C}" presName="linNode" presStyleCnt="0"/>
      <dgm:spPr/>
    </dgm:pt>
    <dgm:pt modelId="{6C0DCAAA-C36B-4D47-A677-81FCB04D7F3F}" type="pres">
      <dgm:prSet presAssocID="{485BDE16-8BC3-064A-9CD5-41210F1A4A7C}" presName="parentText" presStyleLbl="node1" presStyleIdx="4" presStyleCnt="5">
        <dgm:presLayoutVars>
          <dgm:chMax val="1"/>
          <dgm:bulletEnabled val="1"/>
        </dgm:presLayoutVars>
      </dgm:prSet>
      <dgm:spPr/>
    </dgm:pt>
  </dgm:ptLst>
  <dgm:cxnLst>
    <dgm:cxn modelId="{D9879F27-E916-40B8-BDB6-90FBFC45AAB0}" srcId="{DDC4CE8C-9D4E-4E30-B459-29D988240479}" destId="{FB046CEC-A195-445F-8E98-3F4B81B7A5FC}" srcOrd="0" destOrd="0" parTransId="{864769F1-1200-4B5C-B060-876EE2E831E0}" sibTransId="{BEFA1FB9-A96B-4B04-AB7C-547F3107E4CD}"/>
    <dgm:cxn modelId="{4BFF9269-9091-BD46-B9F4-5041B931E299}" srcId="{DDC4CE8C-9D4E-4E30-B459-29D988240479}" destId="{485BDE16-8BC3-064A-9CD5-41210F1A4A7C}" srcOrd="4" destOrd="0" parTransId="{6611E7D5-9B3A-784B-B7B7-3BFA8E04B87E}" sibTransId="{996FCB85-FE62-B743-BCAD-933F6DD2D5BC}"/>
    <dgm:cxn modelId="{9EC40F52-F228-724D-A08B-2F29ECCB3B81}" type="presOf" srcId="{64486326-D090-F244-A75F-72021E2673B8}" destId="{ABA7E26E-F20A-2042-9B08-D26017B61C00}" srcOrd="0" destOrd="0" presId="urn:microsoft.com/office/officeart/2005/8/layout/vList5"/>
    <dgm:cxn modelId="{3B89E972-9C37-644A-8368-34DC60FE710F}" srcId="{DDC4CE8C-9D4E-4E30-B459-29D988240479}" destId="{9DC49780-A5AA-5949-88AF-693E1E07C304}" srcOrd="1" destOrd="0" parTransId="{4858E59E-266A-6E43-A2D5-A91C87E46FDA}" sibTransId="{E11D970B-0672-D448-A77A-84C28371DB87}"/>
    <dgm:cxn modelId="{C4C00A57-2879-E547-A655-600A338A525E}" type="presOf" srcId="{8DEAEA24-78D5-4D4D-B0B2-60B494148392}" destId="{4A97E844-0E5B-9A4F-B475-AAEE398CCD4C}" srcOrd="0" destOrd="0" presId="urn:microsoft.com/office/officeart/2005/8/layout/vList5"/>
    <dgm:cxn modelId="{FD893883-0818-224C-A314-0D903A0A40F9}" type="presOf" srcId="{485BDE16-8BC3-064A-9CD5-41210F1A4A7C}" destId="{6C0DCAAA-C36B-4D47-A677-81FCB04D7F3F}" srcOrd="0" destOrd="0" presId="urn:microsoft.com/office/officeart/2005/8/layout/vList5"/>
    <dgm:cxn modelId="{40E560A7-F898-D146-83D1-125F9753B527}" type="presOf" srcId="{9DC49780-A5AA-5949-88AF-693E1E07C304}" destId="{3735870B-7E15-E548-AC46-77B9BCE4C617}" srcOrd="0" destOrd="0" presId="urn:microsoft.com/office/officeart/2005/8/layout/vList5"/>
    <dgm:cxn modelId="{C2AE36AC-D7E5-7D4E-BA02-0BE7CC25F7C0}" type="presOf" srcId="{FB046CEC-A195-445F-8E98-3F4B81B7A5FC}" destId="{2AC11B06-7084-2B40-8C43-23473CA0EA4D}" srcOrd="0" destOrd="0" presId="urn:microsoft.com/office/officeart/2005/8/layout/vList5"/>
    <dgm:cxn modelId="{BAA715AE-C043-8643-AE27-BCC6F116A5DC}" srcId="{DDC4CE8C-9D4E-4E30-B459-29D988240479}" destId="{8DEAEA24-78D5-4D4D-B0B2-60B494148392}" srcOrd="3" destOrd="0" parTransId="{68E31E7B-E921-5249-A4E3-4E1C653A020B}" sibTransId="{412EA1C9-ED01-9841-BB95-D2BBFA48B7A3}"/>
    <dgm:cxn modelId="{3F0A6CB0-C19A-8A46-97DA-376137C8CBC9}" type="presOf" srcId="{DDC4CE8C-9D4E-4E30-B459-29D988240479}" destId="{B28B7992-A9C1-8A4E-9DAF-746CE668DD00}" srcOrd="0" destOrd="0" presId="urn:microsoft.com/office/officeart/2005/8/layout/vList5"/>
    <dgm:cxn modelId="{CA22F2D5-79C5-5145-A7C4-8A6C636FAC88}" srcId="{DDC4CE8C-9D4E-4E30-B459-29D988240479}" destId="{64486326-D090-F244-A75F-72021E2673B8}" srcOrd="2" destOrd="0" parTransId="{A899B4F2-B49A-B640-9763-68E96324B1B2}" sibTransId="{339F55F6-6BEF-4C4F-BEE9-19ED8098D838}"/>
    <dgm:cxn modelId="{04F73DCB-57DB-794D-A460-632C44FD3B83}" type="presParOf" srcId="{B28B7992-A9C1-8A4E-9DAF-746CE668DD00}" destId="{B38124EB-1DDD-1144-B422-CCD48A41404E}" srcOrd="0" destOrd="0" presId="urn:microsoft.com/office/officeart/2005/8/layout/vList5"/>
    <dgm:cxn modelId="{355A2A40-E18C-224C-A6D2-03CE0C77ACAA}" type="presParOf" srcId="{B38124EB-1DDD-1144-B422-CCD48A41404E}" destId="{2AC11B06-7084-2B40-8C43-23473CA0EA4D}" srcOrd="0" destOrd="0" presId="urn:microsoft.com/office/officeart/2005/8/layout/vList5"/>
    <dgm:cxn modelId="{BA9808AA-DAAC-6F48-9B61-C397DE21ADD9}" type="presParOf" srcId="{B28B7992-A9C1-8A4E-9DAF-746CE668DD00}" destId="{831AC9CF-3A49-4949-AE67-94F34BDC1476}" srcOrd="1" destOrd="0" presId="urn:microsoft.com/office/officeart/2005/8/layout/vList5"/>
    <dgm:cxn modelId="{B211D226-F251-9B4F-8D6C-2ED41153AA16}" type="presParOf" srcId="{B28B7992-A9C1-8A4E-9DAF-746CE668DD00}" destId="{3C229DAB-1B0B-6B43-91E8-A4E0DEDB4036}" srcOrd="2" destOrd="0" presId="urn:microsoft.com/office/officeart/2005/8/layout/vList5"/>
    <dgm:cxn modelId="{FE2E8151-EB56-8A4D-B0EB-2A024DBDAC3D}" type="presParOf" srcId="{3C229DAB-1B0B-6B43-91E8-A4E0DEDB4036}" destId="{3735870B-7E15-E548-AC46-77B9BCE4C617}" srcOrd="0" destOrd="0" presId="urn:microsoft.com/office/officeart/2005/8/layout/vList5"/>
    <dgm:cxn modelId="{EDF56D0B-501E-4A48-BE93-B8542E72D9E9}" type="presParOf" srcId="{B28B7992-A9C1-8A4E-9DAF-746CE668DD00}" destId="{A911969D-2FDA-F149-BC4E-991DDC28A60B}" srcOrd="3" destOrd="0" presId="urn:microsoft.com/office/officeart/2005/8/layout/vList5"/>
    <dgm:cxn modelId="{7BA8D74D-B970-3843-A5EC-8128AA95C5AF}" type="presParOf" srcId="{B28B7992-A9C1-8A4E-9DAF-746CE668DD00}" destId="{5F4E5F36-AE88-C141-8320-11577626FE59}" srcOrd="4" destOrd="0" presId="urn:microsoft.com/office/officeart/2005/8/layout/vList5"/>
    <dgm:cxn modelId="{1578C96E-4288-AD4A-A5B6-8BC02901B7DA}" type="presParOf" srcId="{5F4E5F36-AE88-C141-8320-11577626FE59}" destId="{ABA7E26E-F20A-2042-9B08-D26017B61C00}" srcOrd="0" destOrd="0" presId="urn:microsoft.com/office/officeart/2005/8/layout/vList5"/>
    <dgm:cxn modelId="{3610294E-7E12-0D47-9DE5-4130948DA598}" type="presParOf" srcId="{B28B7992-A9C1-8A4E-9DAF-746CE668DD00}" destId="{74F34A87-FF18-094E-BB8D-194B9B677DDB}" srcOrd="5" destOrd="0" presId="urn:microsoft.com/office/officeart/2005/8/layout/vList5"/>
    <dgm:cxn modelId="{13F419A6-4969-F04E-A5D8-2E4665CEDF6A}" type="presParOf" srcId="{B28B7992-A9C1-8A4E-9DAF-746CE668DD00}" destId="{8CB5BCC3-D697-8342-8105-7F0148E15C3D}" srcOrd="6" destOrd="0" presId="urn:microsoft.com/office/officeart/2005/8/layout/vList5"/>
    <dgm:cxn modelId="{346F3794-5825-8A4B-8BAA-F669C2B91D3C}" type="presParOf" srcId="{8CB5BCC3-D697-8342-8105-7F0148E15C3D}" destId="{4A97E844-0E5B-9A4F-B475-AAEE398CCD4C}" srcOrd="0" destOrd="0" presId="urn:microsoft.com/office/officeart/2005/8/layout/vList5"/>
    <dgm:cxn modelId="{6EB70EDC-E0FC-0345-B569-A704CEF16B15}" type="presParOf" srcId="{B28B7992-A9C1-8A4E-9DAF-746CE668DD00}" destId="{F2FC74BC-DB7D-7B46-9F38-D2809DF66749}" srcOrd="7" destOrd="0" presId="urn:microsoft.com/office/officeart/2005/8/layout/vList5"/>
    <dgm:cxn modelId="{0AF91C9C-C4C6-1044-B41A-0A7E3B809E39}" type="presParOf" srcId="{B28B7992-A9C1-8A4E-9DAF-746CE668DD00}" destId="{B64248C0-B4E9-7B4B-90AF-0CFB29EDA5FB}" srcOrd="8" destOrd="0" presId="urn:microsoft.com/office/officeart/2005/8/layout/vList5"/>
    <dgm:cxn modelId="{566DF0BF-25CB-7549-A242-6E78D3129C58}" type="presParOf" srcId="{B64248C0-B4E9-7B4B-90AF-0CFB29EDA5FB}" destId="{6C0DCAAA-C36B-4D47-A677-81FCB04D7F3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59D9F-2192-2647-84FC-64B0F21438B8}">
      <dsp:nvSpPr>
        <dsp:cNvPr id="0" name=""/>
        <dsp:cNvSpPr/>
      </dsp:nvSpPr>
      <dsp:spPr>
        <a:xfrm>
          <a:off x="0" y="0"/>
          <a:ext cx="6379666"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1DECB-C31A-E549-BB34-43100B8E85EE}">
      <dsp:nvSpPr>
        <dsp:cNvPr id="0" name=""/>
        <dsp:cNvSpPr/>
      </dsp:nvSpPr>
      <dsp:spPr>
        <a:xfrm>
          <a:off x="0" y="0"/>
          <a:ext cx="6379666" cy="55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Introduction to AI &amp; Predictive Analytics</a:t>
          </a:r>
          <a:endParaRPr lang="en-US" sz="2400" kern="1200"/>
        </a:p>
      </dsp:txBody>
      <dsp:txXfrm>
        <a:off x="0" y="0"/>
        <a:ext cx="6379666" cy="554509"/>
      </dsp:txXfrm>
    </dsp:sp>
    <dsp:sp modelId="{11FCB514-5A6E-3948-BBE7-6651EB9C32DA}">
      <dsp:nvSpPr>
        <dsp:cNvPr id="0" name=""/>
        <dsp:cNvSpPr/>
      </dsp:nvSpPr>
      <dsp:spPr>
        <a:xfrm>
          <a:off x="0" y="554509"/>
          <a:ext cx="6379666" cy="0"/>
        </a:xfrm>
        <a:prstGeom prst="line">
          <a:avLst/>
        </a:prstGeom>
        <a:solidFill>
          <a:schemeClr val="accent5">
            <a:hueOff val="-1736021"/>
            <a:satOff val="-118"/>
            <a:lumOff val="280"/>
            <a:alphaOff val="0"/>
          </a:schemeClr>
        </a:solidFill>
        <a:ln w="19050" cap="flat" cmpd="sng" algn="ctr">
          <a:solidFill>
            <a:schemeClr val="accent5">
              <a:hueOff val="-1736021"/>
              <a:satOff val="-118"/>
              <a:lumOff val="2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4A565-4FD4-434E-89EC-BFC072B05999}">
      <dsp:nvSpPr>
        <dsp:cNvPr id="0" name=""/>
        <dsp:cNvSpPr/>
      </dsp:nvSpPr>
      <dsp:spPr>
        <a:xfrm>
          <a:off x="0" y="554509"/>
          <a:ext cx="6379666" cy="55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Machine Learning Foundations</a:t>
          </a:r>
          <a:endParaRPr lang="en-US" sz="2400" kern="1200" dirty="0"/>
        </a:p>
      </dsp:txBody>
      <dsp:txXfrm>
        <a:off x="0" y="554509"/>
        <a:ext cx="6379666" cy="554509"/>
      </dsp:txXfrm>
    </dsp:sp>
    <dsp:sp modelId="{C0E58F84-37A7-4C40-B3AD-0288C4F95A90}">
      <dsp:nvSpPr>
        <dsp:cNvPr id="0" name=""/>
        <dsp:cNvSpPr/>
      </dsp:nvSpPr>
      <dsp:spPr>
        <a:xfrm>
          <a:off x="0" y="1109019"/>
          <a:ext cx="6379666" cy="0"/>
        </a:xfrm>
        <a:prstGeom prst="line">
          <a:avLst/>
        </a:prstGeom>
        <a:solidFill>
          <a:schemeClr val="accent5">
            <a:hueOff val="-3472043"/>
            <a:satOff val="-236"/>
            <a:lumOff val="560"/>
            <a:alphaOff val="0"/>
          </a:schemeClr>
        </a:solidFill>
        <a:ln w="19050" cap="flat" cmpd="sng" algn="ctr">
          <a:solidFill>
            <a:schemeClr val="accent5">
              <a:hueOff val="-3472043"/>
              <a:satOff val="-236"/>
              <a:lumOff val="5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8DF40-6A89-1A47-80E3-143740C33A94}">
      <dsp:nvSpPr>
        <dsp:cNvPr id="0" name=""/>
        <dsp:cNvSpPr/>
      </dsp:nvSpPr>
      <dsp:spPr>
        <a:xfrm>
          <a:off x="0" y="1109019"/>
          <a:ext cx="6379666" cy="55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Predictive Modeling &amp; Data Analytics</a:t>
          </a:r>
          <a:endParaRPr lang="en-US" sz="2400" kern="1200"/>
        </a:p>
      </dsp:txBody>
      <dsp:txXfrm>
        <a:off x="0" y="1109019"/>
        <a:ext cx="6379666" cy="554509"/>
      </dsp:txXfrm>
    </dsp:sp>
    <dsp:sp modelId="{117D672B-2BC9-1242-9B04-78397432089B}">
      <dsp:nvSpPr>
        <dsp:cNvPr id="0" name=""/>
        <dsp:cNvSpPr/>
      </dsp:nvSpPr>
      <dsp:spPr>
        <a:xfrm>
          <a:off x="0" y="1663528"/>
          <a:ext cx="6379666" cy="0"/>
        </a:xfrm>
        <a:prstGeom prst="line">
          <a:avLst/>
        </a:prstGeom>
        <a:solidFill>
          <a:schemeClr val="accent5">
            <a:hueOff val="-5208064"/>
            <a:satOff val="-354"/>
            <a:lumOff val="840"/>
            <a:alphaOff val="0"/>
          </a:schemeClr>
        </a:solidFill>
        <a:ln w="19050" cap="flat" cmpd="sng" algn="ctr">
          <a:solidFill>
            <a:schemeClr val="accent5">
              <a:hueOff val="-5208064"/>
              <a:satOff val="-354"/>
              <a:lumOff val="8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32E0B-2F4A-904D-A26D-C13A8B976276}">
      <dsp:nvSpPr>
        <dsp:cNvPr id="0" name=""/>
        <dsp:cNvSpPr/>
      </dsp:nvSpPr>
      <dsp:spPr>
        <a:xfrm>
          <a:off x="0" y="1663528"/>
          <a:ext cx="6379666" cy="55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Deep Learning and Neural Networks</a:t>
          </a:r>
          <a:endParaRPr lang="en-US" sz="2400" kern="1200"/>
        </a:p>
      </dsp:txBody>
      <dsp:txXfrm>
        <a:off x="0" y="1663528"/>
        <a:ext cx="6379666" cy="554509"/>
      </dsp:txXfrm>
    </dsp:sp>
    <dsp:sp modelId="{58F2AF85-7622-E943-9DA2-D872075DA288}">
      <dsp:nvSpPr>
        <dsp:cNvPr id="0" name=""/>
        <dsp:cNvSpPr/>
      </dsp:nvSpPr>
      <dsp:spPr>
        <a:xfrm>
          <a:off x="0" y="2218038"/>
          <a:ext cx="6379666" cy="0"/>
        </a:xfrm>
        <a:prstGeom prst="line">
          <a:avLst/>
        </a:prstGeom>
        <a:solidFill>
          <a:schemeClr val="accent5">
            <a:hueOff val="-6944086"/>
            <a:satOff val="-472"/>
            <a:lumOff val="1121"/>
            <a:alphaOff val="0"/>
          </a:schemeClr>
        </a:solidFill>
        <a:ln w="19050" cap="flat" cmpd="sng" algn="ctr">
          <a:solidFill>
            <a:schemeClr val="accent5">
              <a:hueOff val="-6944086"/>
              <a:satOff val="-472"/>
              <a:lumOff val="11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E5341-5CD1-F149-A00B-30252FB78209}">
      <dsp:nvSpPr>
        <dsp:cNvPr id="0" name=""/>
        <dsp:cNvSpPr/>
      </dsp:nvSpPr>
      <dsp:spPr>
        <a:xfrm>
          <a:off x="0" y="2218038"/>
          <a:ext cx="6379666" cy="55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Natural Language Processing (NLP)</a:t>
          </a:r>
          <a:endParaRPr lang="en-US" sz="2400" kern="1200" dirty="0"/>
        </a:p>
      </dsp:txBody>
      <dsp:txXfrm>
        <a:off x="0" y="2218038"/>
        <a:ext cx="6379666" cy="554509"/>
      </dsp:txXfrm>
    </dsp:sp>
    <dsp:sp modelId="{5D07DFF7-E22D-6D45-8DB4-472F01E9D8C9}">
      <dsp:nvSpPr>
        <dsp:cNvPr id="0" name=""/>
        <dsp:cNvSpPr/>
      </dsp:nvSpPr>
      <dsp:spPr>
        <a:xfrm>
          <a:off x="0" y="2772547"/>
          <a:ext cx="6379666" cy="0"/>
        </a:xfrm>
        <a:prstGeom prst="line">
          <a:avLst/>
        </a:prstGeom>
        <a:solidFill>
          <a:schemeClr val="accent5">
            <a:hueOff val="-8680107"/>
            <a:satOff val="-590"/>
            <a:lumOff val="1401"/>
            <a:alphaOff val="0"/>
          </a:schemeClr>
        </a:solidFill>
        <a:ln w="19050" cap="flat" cmpd="sng" algn="ctr">
          <a:solidFill>
            <a:schemeClr val="accent5">
              <a:hueOff val="-8680107"/>
              <a:satOff val="-590"/>
              <a:lumOff val="14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28A45-E733-3F4A-A364-BC8FDE4432C3}">
      <dsp:nvSpPr>
        <dsp:cNvPr id="0" name=""/>
        <dsp:cNvSpPr/>
      </dsp:nvSpPr>
      <dsp:spPr>
        <a:xfrm>
          <a:off x="0" y="2772547"/>
          <a:ext cx="6379666" cy="55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Large Language Models (LLMs) &amp; Generative AI</a:t>
          </a:r>
          <a:endParaRPr lang="en-US" sz="2400" kern="1200"/>
        </a:p>
      </dsp:txBody>
      <dsp:txXfrm>
        <a:off x="0" y="2772547"/>
        <a:ext cx="6379666" cy="554509"/>
      </dsp:txXfrm>
    </dsp:sp>
    <dsp:sp modelId="{E19FE672-7B3C-064F-B54C-7A0975A2FA0E}">
      <dsp:nvSpPr>
        <dsp:cNvPr id="0" name=""/>
        <dsp:cNvSpPr/>
      </dsp:nvSpPr>
      <dsp:spPr>
        <a:xfrm>
          <a:off x="0" y="3327057"/>
          <a:ext cx="6379666" cy="0"/>
        </a:xfrm>
        <a:prstGeom prst="line">
          <a:avLst/>
        </a:prstGeom>
        <a:solidFill>
          <a:schemeClr val="accent5">
            <a:hueOff val="-10416129"/>
            <a:satOff val="-708"/>
            <a:lumOff val="1681"/>
            <a:alphaOff val="0"/>
          </a:schemeClr>
        </a:solidFill>
        <a:ln w="19050" cap="flat" cmpd="sng" algn="ctr">
          <a:solidFill>
            <a:schemeClr val="accent5">
              <a:hueOff val="-10416129"/>
              <a:satOff val="-70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F3317-8137-054D-B86F-17A3B63F4391}">
      <dsp:nvSpPr>
        <dsp:cNvPr id="0" name=""/>
        <dsp:cNvSpPr/>
      </dsp:nvSpPr>
      <dsp:spPr>
        <a:xfrm>
          <a:off x="0" y="3327057"/>
          <a:ext cx="6379666" cy="55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Integration: Predictive AI Meets Generative AI</a:t>
          </a:r>
          <a:endParaRPr lang="en-US" sz="2400" kern="1200"/>
        </a:p>
      </dsp:txBody>
      <dsp:txXfrm>
        <a:off x="0" y="3327057"/>
        <a:ext cx="6379666" cy="554509"/>
      </dsp:txXfrm>
    </dsp:sp>
    <dsp:sp modelId="{FFFDDA4E-51BA-1C41-A41A-BCB4EA8A58CE}">
      <dsp:nvSpPr>
        <dsp:cNvPr id="0" name=""/>
        <dsp:cNvSpPr/>
      </dsp:nvSpPr>
      <dsp:spPr>
        <a:xfrm>
          <a:off x="0" y="3881566"/>
          <a:ext cx="6379666" cy="0"/>
        </a:xfrm>
        <a:prstGeom prst="lin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29C82-3E44-614B-A686-08911950AA2F}">
      <dsp:nvSpPr>
        <dsp:cNvPr id="0" name=""/>
        <dsp:cNvSpPr/>
      </dsp:nvSpPr>
      <dsp:spPr>
        <a:xfrm>
          <a:off x="0" y="3881566"/>
          <a:ext cx="6379666" cy="55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Ethics and Governance</a:t>
          </a:r>
          <a:endParaRPr lang="en-US" sz="2400" kern="1200" dirty="0"/>
        </a:p>
      </dsp:txBody>
      <dsp:txXfrm>
        <a:off x="0" y="3881566"/>
        <a:ext cx="6379666" cy="554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43078-56C3-ED4E-814B-A596DDFFD709}">
      <dsp:nvSpPr>
        <dsp:cNvPr id="0" name=""/>
        <dsp:cNvSpPr/>
      </dsp:nvSpPr>
      <dsp:spPr>
        <a:xfrm>
          <a:off x="682185"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CC865-556F-4648-A8CA-42455F49D100}">
      <dsp:nvSpPr>
        <dsp:cNvPr id="0" name=""/>
        <dsp:cNvSpPr/>
      </dsp:nvSpPr>
      <dsp:spPr>
        <a:xfrm>
          <a:off x="1208118" y="525933"/>
          <a:ext cx="2159094" cy="21590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AI revolutionizes how we analyze and act on data</a:t>
          </a:r>
          <a:endParaRPr lang="en-US" sz="2100" kern="1200" dirty="0"/>
        </a:p>
      </dsp:txBody>
      <dsp:txXfrm>
        <a:off x="1313516" y="631331"/>
        <a:ext cx="1948298" cy="1948298"/>
      </dsp:txXfrm>
    </dsp:sp>
    <dsp:sp modelId="{8C357ACF-3260-994E-9AA8-256F94AC3BCD}">
      <dsp:nvSpPr>
        <dsp:cNvPr id="0" name=""/>
        <dsp:cNvSpPr/>
      </dsp:nvSpPr>
      <dsp:spPr>
        <a:xfrm>
          <a:off x="3533298" y="525933"/>
          <a:ext cx="2159094" cy="21590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Predictive Analytics forecasts future events using historical data &amp; ML</a:t>
          </a:r>
          <a:endParaRPr lang="en-US" sz="2100" kern="1200" dirty="0"/>
        </a:p>
      </dsp:txBody>
      <dsp:txXfrm>
        <a:off x="3638696" y="631331"/>
        <a:ext cx="1948298" cy="1948298"/>
      </dsp:txXfrm>
    </dsp:sp>
    <dsp:sp modelId="{B037B4A3-2D8B-794D-883D-C3B9D9255AD2}">
      <dsp:nvSpPr>
        <dsp:cNvPr id="0" name=""/>
        <dsp:cNvSpPr/>
      </dsp:nvSpPr>
      <dsp:spPr>
        <a:xfrm>
          <a:off x="1208118" y="2851112"/>
          <a:ext cx="2159094" cy="21590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AI enhances environmental health safety decisions</a:t>
          </a:r>
          <a:endParaRPr lang="en-US" sz="2100" kern="1200" dirty="0"/>
        </a:p>
      </dsp:txBody>
      <dsp:txXfrm>
        <a:off x="1313516" y="2956510"/>
        <a:ext cx="1948298" cy="1948298"/>
      </dsp:txXfrm>
    </dsp:sp>
    <dsp:sp modelId="{879B2E61-E60F-CD46-90E1-17279A7299E0}">
      <dsp:nvSpPr>
        <dsp:cNvPr id="0" name=""/>
        <dsp:cNvSpPr/>
      </dsp:nvSpPr>
      <dsp:spPr>
        <a:xfrm>
          <a:off x="3533298" y="2851112"/>
          <a:ext cx="2159094" cy="21590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AI models helps in transforming data into insights</a:t>
          </a:r>
          <a:endParaRPr lang="en-US" sz="2100" kern="1200" dirty="0"/>
        </a:p>
      </dsp:txBody>
      <dsp:txXfrm>
        <a:off x="3638696" y="2956510"/>
        <a:ext cx="1948298" cy="1948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A16E6-477B-48EA-9E3B-B7332703B656}">
      <dsp:nvSpPr>
        <dsp:cNvPr id="0" name=""/>
        <dsp:cNvSpPr/>
      </dsp:nvSpPr>
      <dsp:spPr>
        <a:xfrm>
          <a:off x="2044800" y="174437"/>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8B839-3900-4694-B6C2-943B5249E477}">
      <dsp:nvSpPr>
        <dsp:cNvPr id="0" name=""/>
        <dsp:cNvSpPr/>
      </dsp:nvSpPr>
      <dsp:spPr>
        <a:xfrm>
          <a:off x="2512800" y="64243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F0F2C9-8F84-40DB-B33E-2DCFF36D0CA6}">
      <dsp:nvSpPr>
        <dsp:cNvPr id="0" name=""/>
        <dsp:cNvSpPr/>
      </dsp:nvSpPr>
      <dsp:spPr>
        <a:xfrm>
          <a:off x="134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i="0" kern="1200" dirty="0"/>
            <a:t>Supervised Learning</a:t>
          </a:r>
        </a:p>
        <a:p>
          <a:pPr marL="0" lvl="0" indent="0" algn="ctr" defTabSz="666750">
            <a:lnSpc>
              <a:spcPct val="90000"/>
            </a:lnSpc>
            <a:spcBef>
              <a:spcPct val="0"/>
            </a:spcBef>
            <a:spcAft>
              <a:spcPct val="35000"/>
            </a:spcAft>
            <a:buNone/>
            <a:defRPr cap="all"/>
          </a:pPr>
          <a:r>
            <a:rPr lang="en-US" sz="1500" b="1" i="0" kern="1200" dirty="0"/>
            <a:t> Model learns from labeled data</a:t>
          </a:r>
          <a:endParaRPr lang="en-US" sz="1500" b="1" kern="1200" dirty="0"/>
        </a:p>
      </dsp:txBody>
      <dsp:txXfrm>
        <a:off x="1342800" y="3054438"/>
        <a:ext cx="3600000" cy="720000"/>
      </dsp:txXfrm>
    </dsp:sp>
    <dsp:sp modelId="{22D89C41-0EF8-4DAC-81AE-E3B4DC2A6874}">
      <dsp:nvSpPr>
        <dsp:cNvPr id="0" name=""/>
        <dsp:cNvSpPr/>
      </dsp:nvSpPr>
      <dsp:spPr>
        <a:xfrm>
          <a:off x="6274800" y="174437"/>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FCEAC-43BF-4C41-A55B-790838532675}">
      <dsp:nvSpPr>
        <dsp:cNvPr id="0" name=""/>
        <dsp:cNvSpPr/>
      </dsp:nvSpPr>
      <dsp:spPr>
        <a:xfrm>
          <a:off x="6742800" y="64243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1480B2-DD18-4D0C-AF5B-20F02473448E}">
      <dsp:nvSpPr>
        <dsp:cNvPr id="0" name=""/>
        <dsp:cNvSpPr/>
      </dsp:nvSpPr>
      <dsp:spPr>
        <a:xfrm>
          <a:off x="557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i="0" kern="1200" dirty="0"/>
            <a:t>Unsupervised Learning</a:t>
          </a:r>
        </a:p>
        <a:p>
          <a:pPr marL="0" lvl="0" indent="0" algn="ctr" defTabSz="666750">
            <a:lnSpc>
              <a:spcPct val="90000"/>
            </a:lnSpc>
            <a:spcBef>
              <a:spcPct val="0"/>
            </a:spcBef>
            <a:spcAft>
              <a:spcPct val="35000"/>
            </a:spcAft>
            <a:buNone/>
            <a:defRPr cap="all"/>
          </a:pPr>
          <a:r>
            <a:rPr lang="en-US" sz="1500" b="1" i="0" kern="1200" dirty="0"/>
            <a:t>Model detects patterns without labels</a:t>
          </a:r>
          <a:endParaRPr lang="en-US" sz="1500" b="1" kern="1200" dirty="0"/>
        </a:p>
      </dsp:txBody>
      <dsp:txXfrm>
        <a:off x="5572800" y="3054438"/>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EA96D-F185-4B5F-AEAE-0A06B563E93C}">
      <dsp:nvSpPr>
        <dsp:cNvPr id="0" name=""/>
        <dsp:cNvSpPr/>
      </dsp:nvSpPr>
      <dsp:spPr>
        <a:xfrm>
          <a:off x="1041899" y="138857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5F04D-2C77-47A7-96CC-5A72106BE1B1}">
      <dsp:nvSpPr>
        <dsp:cNvPr id="0" name=""/>
        <dsp:cNvSpPr/>
      </dsp:nvSpPr>
      <dsp:spPr>
        <a:xfrm>
          <a:off x="546899" y="247350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t>Data Collection</a:t>
          </a:r>
        </a:p>
        <a:p>
          <a:pPr marL="0" lvl="0" indent="0" algn="ctr" defTabSz="622300">
            <a:lnSpc>
              <a:spcPct val="100000"/>
            </a:lnSpc>
            <a:spcBef>
              <a:spcPct val="0"/>
            </a:spcBef>
            <a:spcAft>
              <a:spcPct val="35000"/>
            </a:spcAft>
            <a:buNone/>
          </a:pPr>
          <a:r>
            <a:rPr lang="en-US" sz="1300" b="0" i="0" kern="1200" dirty="0">
              <a:solidFill>
                <a:schemeClr val="accent6"/>
              </a:solidFill>
            </a:rPr>
            <a:t> IoT sensors, field observations, database</a:t>
          </a:r>
          <a:r>
            <a:rPr lang="en-US" sz="1300" b="0" i="0" kern="1200" dirty="0"/>
            <a:t>s</a:t>
          </a:r>
          <a:endParaRPr lang="en-US" sz="1300" b="1" kern="1200" dirty="0"/>
        </a:p>
      </dsp:txBody>
      <dsp:txXfrm>
        <a:off x="546899" y="2473501"/>
        <a:ext cx="1800000" cy="720000"/>
      </dsp:txXfrm>
    </dsp:sp>
    <dsp:sp modelId="{C9409AD4-A2AA-460D-B9BA-919E6129DD7E}">
      <dsp:nvSpPr>
        <dsp:cNvPr id="0" name=""/>
        <dsp:cNvSpPr/>
      </dsp:nvSpPr>
      <dsp:spPr>
        <a:xfrm>
          <a:off x="3156900" y="138857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FBF3C-5021-49EA-ADA2-3C21010FEDA4}">
      <dsp:nvSpPr>
        <dsp:cNvPr id="0" name=""/>
        <dsp:cNvSpPr/>
      </dsp:nvSpPr>
      <dsp:spPr>
        <a:xfrm>
          <a:off x="2661900" y="247350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t>Data Preparation</a:t>
          </a:r>
        </a:p>
        <a:p>
          <a:pPr marL="0" lvl="0" indent="0" algn="ctr" defTabSz="622300">
            <a:lnSpc>
              <a:spcPct val="100000"/>
            </a:lnSpc>
            <a:spcBef>
              <a:spcPct val="0"/>
            </a:spcBef>
            <a:spcAft>
              <a:spcPct val="35000"/>
            </a:spcAft>
            <a:buNone/>
          </a:pPr>
          <a:r>
            <a:rPr lang="en-US" sz="1300" b="0" i="0" kern="1200" dirty="0"/>
            <a:t> Cleaning, formatting, anonymizing</a:t>
          </a:r>
        </a:p>
      </dsp:txBody>
      <dsp:txXfrm>
        <a:off x="2661900" y="2473501"/>
        <a:ext cx="1800000" cy="720000"/>
      </dsp:txXfrm>
    </dsp:sp>
    <dsp:sp modelId="{607217A3-8EA8-4A27-AE7B-DC4ECF70950C}">
      <dsp:nvSpPr>
        <dsp:cNvPr id="0" name=""/>
        <dsp:cNvSpPr/>
      </dsp:nvSpPr>
      <dsp:spPr>
        <a:xfrm>
          <a:off x="5271900" y="138857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26E71-6E1B-4793-BF0F-58D776C2DCEF}">
      <dsp:nvSpPr>
        <dsp:cNvPr id="0" name=""/>
        <dsp:cNvSpPr/>
      </dsp:nvSpPr>
      <dsp:spPr>
        <a:xfrm>
          <a:off x="4776900" y="247350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t>Model Training</a:t>
          </a:r>
        </a:p>
        <a:p>
          <a:pPr marL="0" lvl="0" indent="0" algn="ctr" defTabSz="622300">
            <a:lnSpc>
              <a:spcPct val="100000"/>
            </a:lnSpc>
            <a:spcBef>
              <a:spcPct val="0"/>
            </a:spcBef>
            <a:spcAft>
              <a:spcPct val="35000"/>
            </a:spcAft>
            <a:buNone/>
          </a:pPr>
          <a:r>
            <a:rPr lang="en-US" sz="1300" b="0" i="0" kern="1200" dirty="0"/>
            <a:t> Learning patterns</a:t>
          </a:r>
        </a:p>
      </dsp:txBody>
      <dsp:txXfrm>
        <a:off x="4776900" y="2473501"/>
        <a:ext cx="1800000" cy="720000"/>
      </dsp:txXfrm>
    </dsp:sp>
    <dsp:sp modelId="{62590AED-0F0F-46AD-812E-13BCFC23D6C5}">
      <dsp:nvSpPr>
        <dsp:cNvPr id="0" name=""/>
        <dsp:cNvSpPr/>
      </dsp:nvSpPr>
      <dsp:spPr>
        <a:xfrm>
          <a:off x="7386900" y="138857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76A413-BD6A-4314-8E48-FCBB5037F375}">
      <dsp:nvSpPr>
        <dsp:cNvPr id="0" name=""/>
        <dsp:cNvSpPr/>
      </dsp:nvSpPr>
      <dsp:spPr>
        <a:xfrm>
          <a:off x="6891900" y="247350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t>Prediction</a:t>
          </a:r>
        </a:p>
        <a:p>
          <a:pPr marL="0" lvl="0" indent="0" algn="ctr" defTabSz="622300">
            <a:lnSpc>
              <a:spcPct val="100000"/>
            </a:lnSpc>
            <a:spcBef>
              <a:spcPct val="0"/>
            </a:spcBef>
            <a:spcAft>
              <a:spcPct val="35000"/>
            </a:spcAft>
            <a:buNone/>
          </a:pPr>
          <a:r>
            <a:rPr lang="en-US" sz="1300" b="0" i="0" kern="1200" dirty="0"/>
            <a:t>Generating actionable insights</a:t>
          </a:r>
        </a:p>
      </dsp:txBody>
      <dsp:txXfrm>
        <a:off x="6891900" y="2473501"/>
        <a:ext cx="1800000" cy="720000"/>
      </dsp:txXfrm>
    </dsp:sp>
    <dsp:sp modelId="{FB19FA4D-1745-4E22-8A4B-66796E7C5E88}">
      <dsp:nvSpPr>
        <dsp:cNvPr id="0" name=""/>
        <dsp:cNvSpPr/>
      </dsp:nvSpPr>
      <dsp:spPr>
        <a:xfrm>
          <a:off x="9501900" y="138857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FA4892-E421-4DD2-B9CC-BD210D8BFB66}">
      <dsp:nvSpPr>
        <dsp:cNvPr id="0" name=""/>
        <dsp:cNvSpPr/>
      </dsp:nvSpPr>
      <dsp:spPr>
        <a:xfrm>
          <a:off x="9006900" y="247350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t>Communication</a:t>
          </a:r>
        </a:p>
        <a:p>
          <a:pPr marL="0" lvl="0" indent="0" algn="ctr" defTabSz="622300">
            <a:lnSpc>
              <a:spcPct val="100000"/>
            </a:lnSpc>
            <a:spcBef>
              <a:spcPct val="0"/>
            </a:spcBef>
            <a:spcAft>
              <a:spcPct val="35000"/>
            </a:spcAft>
            <a:buNone/>
          </a:pPr>
          <a:r>
            <a:rPr lang="en-US" sz="1300" b="0" i="0" kern="1200" dirty="0"/>
            <a:t> Convert insights into reports &amp; visuals</a:t>
          </a:r>
        </a:p>
      </dsp:txBody>
      <dsp:txXfrm>
        <a:off x="9006900" y="2473501"/>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0A3-18F9-2C48-89C0-F77F0C1226B1}">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827002"/>
        <a:ext cx="31708" cy="6341"/>
      </dsp:txXfrm>
    </dsp:sp>
    <dsp:sp modelId="{8D406255-B9E8-E54C-ADA0-1C34892557A3}">
      <dsp:nvSpPr>
        <dsp:cNvPr id="0" name=""/>
        <dsp:cNvSpPr/>
      </dsp:nvSpPr>
      <dsp:spPr>
        <a:xfrm>
          <a:off x="487732" y="2994"/>
          <a:ext cx="2757264" cy="16543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778000">
            <a:lnSpc>
              <a:spcPct val="90000"/>
            </a:lnSpc>
            <a:spcBef>
              <a:spcPct val="0"/>
            </a:spcBef>
            <a:spcAft>
              <a:spcPct val="35000"/>
            </a:spcAft>
            <a:buNone/>
          </a:pPr>
          <a:r>
            <a:rPr lang="en-US" sz="4000" b="0" i="0" kern="1200"/>
            <a:t>Define the Problem</a:t>
          </a:r>
          <a:endParaRPr lang="en-US" sz="4000" b="1" kern="1200"/>
        </a:p>
      </dsp:txBody>
      <dsp:txXfrm>
        <a:off x="487732" y="2994"/>
        <a:ext cx="2757264" cy="1654358"/>
      </dsp:txXfrm>
    </dsp:sp>
    <dsp:sp modelId="{633E883F-325B-1343-9D31-9495B2F82A84}">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563" y="827002"/>
        <a:ext cx="31708" cy="6341"/>
      </dsp:txXfrm>
    </dsp:sp>
    <dsp:sp modelId="{61C34E2D-6118-9946-822E-DCC11CE834BC}">
      <dsp:nvSpPr>
        <dsp:cNvPr id="0" name=""/>
        <dsp:cNvSpPr/>
      </dsp:nvSpPr>
      <dsp:spPr>
        <a:xfrm>
          <a:off x="3879167" y="2994"/>
          <a:ext cx="2757264" cy="165435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778000">
            <a:lnSpc>
              <a:spcPct val="90000"/>
            </a:lnSpc>
            <a:spcBef>
              <a:spcPct val="0"/>
            </a:spcBef>
            <a:spcAft>
              <a:spcPct val="35000"/>
            </a:spcAft>
            <a:buNone/>
          </a:pPr>
          <a:r>
            <a:rPr lang="en-US" sz="4000" b="0" i="0" kern="1200"/>
            <a:t>Collect Data</a:t>
          </a:r>
        </a:p>
      </dsp:txBody>
      <dsp:txXfrm>
        <a:off x="3879167" y="2994"/>
        <a:ext cx="2757264" cy="1654358"/>
      </dsp:txXfrm>
    </dsp:sp>
    <dsp:sp modelId="{3F6AF51D-0807-3D49-9DA6-D8230C36B857}">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488" y="1954167"/>
        <a:ext cx="340622" cy="6341"/>
      </dsp:txXfrm>
    </dsp:sp>
    <dsp:sp modelId="{BDEFC73F-34BA-B04A-9371-A6A7ED335B29}">
      <dsp:nvSpPr>
        <dsp:cNvPr id="0" name=""/>
        <dsp:cNvSpPr/>
      </dsp:nvSpPr>
      <dsp:spPr>
        <a:xfrm>
          <a:off x="7270602" y="2994"/>
          <a:ext cx="2757264" cy="165435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778000">
            <a:lnSpc>
              <a:spcPct val="90000"/>
            </a:lnSpc>
            <a:spcBef>
              <a:spcPct val="0"/>
            </a:spcBef>
            <a:spcAft>
              <a:spcPct val="35000"/>
            </a:spcAft>
            <a:buNone/>
          </a:pPr>
          <a:r>
            <a:rPr lang="en-US" sz="4000" b="0" i="0" kern="1200"/>
            <a:t>Select the Model</a:t>
          </a:r>
        </a:p>
      </dsp:txBody>
      <dsp:txXfrm>
        <a:off x="7270602" y="2994"/>
        <a:ext cx="2757264" cy="1654358"/>
      </dsp:txXfrm>
    </dsp:sp>
    <dsp:sp modelId="{1154226D-C1AE-FE40-938A-FDFFE30B61E3}">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3115531"/>
        <a:ext cx="31708" cy="6341"/>
      </dsp:txXfrm>
    </dsp:sp>
    <dsp:sp modelId="{346699DC-9714-7541-9A74-3C62626145BA}">
      <dsp:nvSpPr>
        <dsp:cNvPr id="0" name=""/>
        <dsp:cNvSpPr/>
      </dsp:nvSpPr>
      <dsp:spPr>
        <a:xfrm>
          <a:off x="487732" y="2291523"/>
          <a:ext cx="2757264" cy="165435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778000">
            <a:lnSpc>
              <a:spcPct val="90000"/>
            </a:lnSpc>
            <a:spcBef>
              <a:spcPct val="0"/>
            </a:spcBef>
            <a:spcAft>
              <a:spcPct val="35000"/>
            </a:spcAft>
            <a:buNone/>
          </a:pPr>
          <a:r>
            <a:rPr lang="en-US" sz="4000" b="0" i="0" kern="1200"/>
            <a:t>Train and Validate</a:t>
          </a:r>
        </a:p>
      </dsp:txBody>
      <dsp:txXfrm>
        <a:off x="487732" y="2291523"/>
        <a:ext cx="2757264" cy="1654358"/>
      </dsp:txXfrm>
    </dsp:sp>
    <dsp:sp modelId="{D226AEF6-548B-0845-A2C6-4E916093A350}">
      <dsp:nvSpPr>
        <dsp:cNvPr id="0" name=""/>
        <dsp:cNvSpPr/>
      </dsp:nvSpPr>
      <dsp:spPr>
        <a:xfrm>
          <a:off x="6634632" y="3072982"/>
          <a:ext cx="603570" cy="91440"/>
        </a:xfrm>
        <a:custGeom>
          <a:avLst/>
          <a:gdLst/>
          <a:ahLst/>
          <a:cxnLst/>
          <a:rect l="0" t="0" r="0" b="0"/>
          <a:pathLst>
            <a:path>
              <a:moveTo>
                <a:pt x="0" y="45720"/>
              </a:moveTo>
              <a:lnTo>
                <a:pt x="603570"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563" y="3115531"/>
        <a:ext cx="31708" cy="6341"/>
      </dsp:txXfrm>
    </dsp:sp>
    <dsp:sp modelId="{5F542098-A1BA-6B4B-AE71-2BBA9F745751}">
      <dsp:nvSpPr>
        <dsp:cNvPr id="0" name=""/>
        <dsp:cNvSpPr/>
      </dsp:nvSpPr>
      <dsp:spPr>
        <a:xfrm>
          <a:off x="3879167" y="2291523"/>
          <a:ext cx="2757264" cy="165435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778000">
            <a:lnSpc>
              <a:spcPct val="90000"/>
            </a:lnSpc>
            <a:spcBef>
              <a:spcPct val="0"/>
            </a:spcBef>
            <a:spcAft>
              <a:spcPct val="35000"/>
            </a:spcAft>
            <a:buNone/>
          </a:pPr>
          <a:r>
            <a:rPr lang="en-US" sz="4000" b="0" i="0" kern="1200"/>
            <a:t>Generate Predictions</a:t>
          </a:r>
        </a:p>
      </dsp:txBody>
      <dsp:txXfrm>
        <a:off x="3879167" y="2291523"/>
        <a:ext cx="2757264" cy="1654358"/>
      </dsp:txXfrm>
    </dsp:sp>
    <dsp:sp modelId="{2B8F2E78-EEEA-954E-8307-86C669785D90}">
      <dsp:nvSpPr>
        <dsp:cNvPr id="0" name=""/>
        <dsp:cNvSpPr/>
      </dsp:nvSpPr>
      <dsp:spPr>
        <a:xfrm>
          <a:off x="7270602" y="2291523"/>
          <a:ext cx="2757264" cy="16543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778000">
            <a:lnSpc>
              <a:spcPct val="90000"/>
            </a:lnSpc>
            <a:spcBef>
              <a:spcPct val="0"/>
            </a:spcBef>
            <a:spcAft>
              <a:spcPct val="35000"/>
            </a:spcAft>
            <a:buNone/>
          </a:pPr>
          <a:r>
            <a:rPr lang="en-US" sz="4000" b="0" i="0" kern="1200"/>
            <a:t>Present Findings</a:t>
          </a:r>
        </a:p>
      </dsp:txBody>
      <dsp:txXfrm>
        <a:off x="7270602" y="2291523"/>
        <a:ext cx="2757264" cy="16543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3A09E-8370-5842-B882-0208C7E155CE}">
      <dsp:nvSpPr>
        <dsp:cNvPr id="0" name=""/>
        <dsp:cNvSpPr/>
      </dsp:nvSpPr>
      <dsp:spPr>
        <a:xfrm>
          <a:off x="0" y="0"/>
          <a:ext cx="8414428" cy="7547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Tokenization</a:t>
          </a:r>
          <a:endParaRPr lang="en-US" sz="3200" b="1" kern="1200" dirty="0"/>
        </a:p>
      </dsp:txBody>
      <dsp:txXfrm>
        <a:off x="22105" y="22105"/>
        <a:ext cx="7511741" cy="710494"/>
      </dsp:txXfrm>
    </dsp:sp>
    <dsp:sp modelId="{DBEC1D27-EBEC-DF4C-8A5F-3FC65104E83E}">
      <dsp:nvSpPr>
        <dsp:cNvPr id="0" name=""/>
        <dsp:cNvSpPr/>
      </dsp:nvSpPr>
      <dsp:spPr>
        <a:xfrm>
          <a:off x="628350" y="859525"/>
          <a:ext cx="8414428" cy="75470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Encoding</a:t>
          </a:r>
          <a:endParaRPr lang="en-US" sz="3200" b="1" kern="1200" dirty="0"/>
        </a:p>
      </dsp:txBody>
      <dsp:txXfrm>
        <a:off x="650455" y="881630"/>
        <a:ext cx="7251309" cy="710494"/>
      </dsp:txXfrm>
    </dsp:sp>
    <dsp:sp modelId="{D3E86E92-D5C3-F140-8BAA-9FE637632012}">
      <dsp:nvSpPr>
        <dsp:cNvPr id="0" name=""/>
        <dsp:cNvSpPr/>
      </dsp:nvSpPr>
      <dsp:spPr>
        <a:xfrm>
          <a:off x="1256700" y="1719050"/>
          <a:ext cx="8414428" cy="75470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Contextual</a:t>
          </a:r>
          <a:endParaRPr lang="en-US" sz="3200" b="1" kern="1200" dirty="0"/>
        </a:p>
      </dsp:txBody>
      <dsp:txXfrm>
        <a:off x="1278805" y="1741155"/>
        <a:ext cx="7251309" cy="710494"/>
      </dsp:txXfrm>
    </dsp:sp>
    <dsp:sp modelId="{C9C49887-4277-5C40-A309-B667B5FED6F5}">
      <dsp:nvSpPr>
        <dsp:cNvPr id="0" name=""/>
        <dsp:cNvSpPr/>
      </dsp:nvSpPr>
      <dsp:spPr>
        <a:xfrm>
          <a:off x="1885050" y="2578575"/>
          <a:ext cx="8414428" cy="75470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Processing</a:t>
          </a:r>
          <a:endParaRPr lang="en-US" sz="3200" b="1" kern="1200" dirty="0"/>
        </a:p>
      </dsp:txBody>
      <dsp:txXfrm>
        <a:off x="1907155" y="2600680"/>
        <a:ext cx="7251309" cy="710494"/>
      </dsp:txXfrm>
    </dsp:sp>
    <dsp:sp modelId="{250AB4F5-8785-824B-8536-3EC9E3BAAC0D}">
      <dsp:nvSpPr>
        <dsp:cNvPr id="0" name=""/>
        <dsp:cNvSpPr/>
      </dsp:nvSpPr>
      <dsp:spPr>
        <a:xfrm>
          <a:off x="2513400" y="3438100"/>
          <a:ext cx="8414428" cy="75470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Generation</a:t>
          </a:r>
          <a:endParaRPr lang="en-US" sz="3200" b="1" kern="1200" dirty="0"/>
        </a:p>
      </dsp:txBody>
      <dsp:txXfrm>
        <a:off x="2535505" y="3460205"/>
        <a:ext cx="7251309" cy="710494"/>
      </dsp:txXfrm>
    </dsp:sp>
    <dsp:sp modelId="{9BED5D6A-DA6D-9C4B-9402-16D495984F69}">
      <dsp:nvSpPr>
        <dsp:cNvPr id="0" name=""/>
        <dsp:cNvSpPr/>
      </dsp:nvSpPr>
      <dsp:spPr>
        <a:xfrm>
          <a:off x="7923870" y="551353"/>
          <a:ext cx="490558" cy="490558"/>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034246" y="551353"/>
        <a:ext cx="269806" cy="369145"/>
      </dsp:txXfrm>
    </dsp:sp>
    <dsp:sp modelId="{E42DE7AD-2BAA-204C-8E7B-CE03005AC906}">
      <dsp:nvSpPr>
        <dsp:cNvPr id="0" name=""/>
        <dsp:cNvSpPr/>
      </dsp:nvSpPr>
      <dsp:spPr>
        <a:xfrm>
          <a:off x="8552220" y="1410878"/>
          <a:ext cx="490558" cy="490558"/>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62596" y="1410878"/>
        <a:ext cx="269806" cy="369145"/>
      </dsp:txXfrm>
    </dsp:sp>
    <dsp:sp modelId="{C1451BA1-5DDD-884C-9D8E-7876E94EFC31}">
      <dsp:nvSpPr>
        <dsp:cNvPr id="0" name=""/>
        <dsp:cNvSpPr/>
      </dsp:nvSpPr>
      <dsp:spPr>
        <a:xfrm>
          <a:off x="9180570" y="2257825"/>
          <a:ext cx="490558" cy="490558"/>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290946" y="2257825"/>
        <a:ext cx="269806" cy="369145"/>
      </dsp:txXfrm>
    </dsp:sp>
    <dsp:sp modelId="{C6B95DC5-1B4E-594B-AA71-E4B3CBB1C7ED}">
      <dsp:nvSpPr>
        <dsp:cNvPr id="0" name=""/>
        <dsp:cNvSpPr/>
      </dsp:nvSpPr>
      <dsp:spPr>
        <a:xfrm>
          <a:off x="9808920" y="3125736"/>
          <a:ext cx="490558" cy="490558"/>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919296" y="3125736"/>
        <a:ext cx="269806" cy="3691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0A3-18F9-2C48-89C0-F77F0C1226B1}">
      <dsp:nvSpPr>
        <dsp:cNvPr id="0" name=""/>
        <dsp:cNvSpPr/>
      </dsp:nvSpPr>
      <dsp:spPr>
        <a:xfrm>
          <a:off x="2296471" y="1407511"/>
          <a:ext cx="251681" cy="91440"/>
        </a:xfrm>
        <a:custGeom>
          <a:avLst/>
          <a:gdLst/>
          <a:ahLst/>
          <a:cxnLst/>
          <a:rect l="0" t="0" r="0" b="0"/>
          <a:pathLst>
            <a:path>
              <a:moveTo>
                <a:pt x="0" y="45720"/>
              </a:moveTo>
              <a:lnTo>
                <a:pt x="251681"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5255" y="1450588"/>
        <a:ext cx="14114" cy="5286"/>
      </dsp:txXfrm>
    </dsp:sp>
    <dsp:sp modelId="{8D406255-B9E8-E54C-ADA0-1C34892557A3}">
      <dsp:nvSpPr>
        <dsp:cNvPr id="0" name=""/>
        <dsp:cNvSpPr/>
      </dsp:nvSpPr>
      <dsp:spPr>
        <a:xfrm>
          <a:off x="0" y="763750"/>
          <a:ext cx="2298271" cy="13789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617" tIns="118212" rIns="112617" bIns="118212" numCol="1" spcCol="1270" anchor="ctr" anchorCtr="0">
          <a:noAutofit/>
        </a:bodyPr>
        <a:lstStyle/>
        <a:p>
          <a:pPr marL="0" lvl="0" indent="0" algn="ctr" defTabSz="977900">
            <a:lnSpc>
              <a:spcPct val="90000"/>
            </a:lnSpc>
            <a:spcBef>
              <a:spcPct val="0"/>
            </a:spcBef>
            <a:spcAft>
              <a:spcPct val="35000"/>
            </a:spcAft>
            <a:buNone/>
          </a:pPr>
          <a:r>
            <a:rPr lang="en-US" sz="2200" b="0" i="0" kern="1200" dirty="0"/>
            <a:t>Collect &amp; analyze data (predictive)</a:t>
          </a:r>
          <a:endParaRPr lang="en-US" sz="2200" b="1" kern="1200" dirty="0"/>
        </a:p>
      </dsp:txBody>
      <dsp:txXfrm>
        <a:off x="0" y="763750"/>
        <a:ext cx="2298271" cy="1378963"/>
      </dsp:txXfrm>
    </dsp:sp>
    <dsp:sp modelId="{A5245F51-201B-D344-A299-09DACDACC47A}">
      <dsp:nvSpPr>
        <dsp:cNvPr id="0" name=""/>
        <dsp:cNvSpPr/>
      </dsp:nvSpPr>
      <dsp:spPr>
        <a:xfrm>
          <a:off x="4877025" y="1407511"/>
          <a:ext cx="302649" cy="91440"/>
        </a:xfrm>
        <a:custGeom>
          <a:avLst/>
          <a:gdLst/>
          <a:ahLst/>
          <a:cxnLst/>
          <a:rect l="0" t="0" r="0" b="0"/>
          <a:pathLst>
            <a:path>
              <a:moveTo>
                <a:pt x="0" y="45720"/>
              </a:moveTo>
              <a:lnTo>
                <a:pt x="302649"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0019" y="1450588"/>
        <a:ext cx="16662" cy="5286"/>
      </dsp:txXfrm>
    </dsp:sp>
    <dsp:sp modelId="{56F4D65B-7065-2942-AF66-57ED4FD94F75}">
      <dsp:nvSpPr>
        <dsp:cNvPr id="0" name=""/>
        <dsp:cNvSpPr/>
      </dsp:nvSpPr>
      <dsp:spPr>
        <a:xfrm>
          <a:off x="2580553" y="763750"/>
          <a:ext cx="2298271" cy="137896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617" tIns="118212" rIns="112617" bIns="118212" numCol="1" spcCol="1270" anchor="ctr" anchorCtr="0">
          <a:noAutofit/>
        </a:bodyPr>
        <a:lstStyle/>
        <a:p>
          <a:pPr marL="0" lvl="0" indent="0" algn="ctr" defTabSz="977900">
            <a:lnSpc>
              <a:spcPct val="90000"/>
            </a:lnSpc>
            <a:spcBef>
              <a:spcPct val="0"/>
            </a:spcBef>
            <a:spcAft>
              <a:spcPct val="35000"/>
            </a:spcAft>
            <a:buFont typeface="+mj-lt"/>
            <a:buNone/>
          </a:pPr>
          <a:r>
            <a:rPr lang="en-US" sz="2200" b="0" i="0" kern="1200"/>
            <a:t>Generate forecasts &amp; insights</a:t>
          </a:r>
        </a:p>
      </dsp:txBody>
      <dsp:txXfrm>
        <a:off x="2580553" y="763750"/>
        <a:ext cx="2298271" cy="1378963"/>
      </dsp:txXfrm>
    </dsp:sp>
    <dsp:sp modelId="{DBF5077F-83BB-EF4A-B1D8-D11C23FA49CD}">
      <dsp:nvSpPr>
        <dsp:cNvPr id="0" name=""/>
        <dsp:cNvSpPr/>
      </dsp:nvSpPr>
      <dsp:spPr>
        <a:xfrm>
          <a:off x="7508546" y="1407511"/>
          <a:ext cx="282976" cy="91440"/>
        </a:xfrm>
        <a:custGeom>
          <a:avLst/>
          <a:gdLst/>
          <a:ahLst/>
          <a:cxnLst/>
          <a:rect l="0" t="0" r="0" b="0"/>
          <a:pathLst>
            <a:path>
              <a:moveTo>
                <a:pt x="0" y="45720"/>
              </a:moveTo>
              <a:lnTo>
                <a:pt x="282976"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42195" y="1450588"/>
        <a:ext cx="15678" cy="5286"/>
      </dsp:txXfrm>
    </dsp:sp>
    <dsp:sp modelId="{7B09FE6C-7851-634A-A00E-EBC4F916C29B}">
      <dsp:nvSpPr>
        <dsp:cNvPr id="0" name=""/>
        <dsp:cNvSpPr/>
      </dsp:nvSpPr>
      <dsp:spPr>
        <a:xfrm>
          <a:off x="5212074" y="763750"/>
          <a:ext cx="2298271" cy="137896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617" tIns="118212" rIns="112617" bIns="118212" numCol="1" spcCol="1270" anchor="ctr" anchorCtr="0">
          <a:noAutofit/>
        </a:bodyPr>
        <a:lstStyle/>
        <a:p>
          <a:pPr marL="0" lvl="0" indent="0" algn="ctr" defTabSz="977900">
            <a:lnSpc>
              <a:spcPct val="90000"/>
            </a:lnSpc>
            <a:spcBef>
              <a:spcPct val="0"/>
            </a:spcBef>
            <a:spcAft>
              <a:spcPct val="35000"/>
            </a:spcAft>
            <a:buFont typeface="+mj-lt"/>
            <a:buNone/>
          </a:pPr>
          <a:r>
            <a:rPr lang="en-US" sz="2200" b="0" i="0" kern="1200"/>
            <a:t>Use generative AI to create reports, visuals, alerts</a:t>
          </a:r>
        </a:p>
      </dsp:txBody>
      <dsp:txXfrm>
        <a:off x="5212074" y="763750"/>
        <a:ext cx="2298271" cy="1378963"/>
      </dsp:txXfrm>
    </dsp:sp>
    <dsp:sp modelId="{BDE120E5-2E48-C04B-9415-490E0FB787E4}">
      <dsp:nvSpPr>
        <dsp:cNvPr id="0" name=""/>
        <dsp:cNvSpPr/>
      </dsp:nvSpPr>
      <dsp:spPr>
        <a:xfrm>
          <a:off x="7823923" y="763750"/>
          <a:ext cx="2298271" cy="13789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617" tIns="118212" rIns="112617" bIns="118212" numCol="1" spcCol="1270" anchor="ctr" anchorCtr="0">
          <a:noAutofit/>
        </a:bodyPr>
        <a:lstStyle/>
        <a:p>
          <a:pPr marL="0" lvl="0" indent="0" algn="ctr" defTabSz="977900">
            <a:lnSpc>
              <a:spcPct val="90000"/>
            </a:lnSpc>
            <a:spcBef>
              <a:spcPct val="0"/>
            </a:spcBef>
            <a:spcAft>
              <a:spcPct val="35000"/>
            </a:spcAft>
            <a:buFont typeface="+mj-lt"/>
            <a:buNone/>
          </a:pPr>
          <a:r>
            <a:rPr lang="en-US" sz="2200" b="0" i="0" kern="1200" dirty="0"/>
            <a:t>Disseminate results widely</a:t>
          </a:r>
        </a:p>
      </dsp:txBody>
      <dsp:txXfrm>
        <a:off x="7823923" y="763750"/>
        <a:ext cx="2298271" cy="13789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11B06-7084-2B40-8C43-23473CA0EA4D}">
      <dsp:nvSpPr>
        <dsp:cNvPr id="0" name=""/>
        <dsp:cNvSpPr/>
      </dsp:nvSpPr>
      <dsp:spPr>
        <a:xfrm>
          <a:off x="3364992" y="1976"/>
          <a:ext cx="3785616" cy="95058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0" i="0" kern="1200"/>
            <a:t>Faster decisions</a:t>
          </a:r>
          <a:endParaRPr lang="en-US" sz="2600" b="1" kern="1200"/>
        </a:p>
      </dsp:txBody>
      <dsp:txXfrm>
        <a:off x="3411396" y="48380"/>
        <a:ext cx="3692808" cy="857775"/>
      </dsp:txXfrm>
    </dsp:sp>
    <dsp:sp modelId="{ECBBC0D3-4BAF-5046-9A86-186FD57E0247}">
      <dsp:nvSpPr>
        <dsp:cNvPr id="0" name=""/>
        <dsp:cNvSpPr/>
      </dsp:nvSpPr>
      <dsp:spPr>
        <a:xfrm>
          <a:off x="3364992" y="1000089"/>
          <a:ext cx="3785616" cy="950583"/>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0" i="0" kern="1200"/>
            <a:t>Better public communication</a:t>
          </a:r>
        </a:p>
      </dsp:txBody>
      <dsp:txXfrm>
        <a:off x="3411396" y="1046493"/>
        <a:ext cx="3692808" cy="857775"/>
      </dsp:txXfrm>
    </dsp:sp>
    <dsp:sp modelId="{28E9166C-65CD-4545-B22C-252CD2409269}">
      <dsp:nvSpPr>
        <dsp:cNvPr id="0" name=""/>
        <dsp:cNvSpPr/>
      </dsp:nvSpPr>
      <dsp:spPr>
        <a:xfrm>
          <a:off x="3364992" y="1998202"/>
          <a:ext cx="3785616" cy="950583"/>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0" i="0" kern="1200"/>
            <a:t>Streamlined reporting</a:t>
          </a:r>
        </a:p>
      </dsp:txBody>
      <dsp:txXfrm>
        <a:off x="3411396" y="2044606"/>
        <a:ext cx="3692808" cy="857775"/>
      </dsp:txXfrm>
    </dsp:sp>
    <dsp:sp modelId="{9F4E546F-728D-B34B-A32C-07DF51BDA49E}">
      <dsp:nvSpPr>
        <dsp:cNvPr id="0" name=""/>
        <dsp:cNvSpPr/>
      </dsp:nvSpPr>
      <dsp:spPr>
        <a:xfrm>
          <a:off x="3364992" y="2996315"/>
          <a:ext cx="3785616" cy="950583"/>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0" i="0" kern="1200"/>
            <a:t>Early warning systems</a:t>
          </a:r>
        </a:p>
      </dsp:txBody>
      <dsp:txXfrm>
        <a:off x="3411396" y="3042719"/>
        <a:ext cx="3692808" cy="8577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11B06-7084-2B40-8C43-23473CA0EA4D}">
      <dsp:nvSpPr>
        <dsp:cNvPr id="0" name=""/>
        <dsp:cNvSpPr/>
      </dsp:nvSpPr>
      <dsp:spPr>
        <a:xfrm>
          <a:off x="3364992" y="1735"/>
          <a:ext cx="3785616" cy="75873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a:t>Data privacy &amp; security</a:t>
          </a:r>
          <a:endParaRPr lang="en-US" sz="2100" b="1" kern="1200" dirty="0"/>
        </a:p>
      </dsp:txBody>
      <dsp:txXfrm>
        <a:off x="3402030" y="38773"/>
        <a:ext cx="3711540" cy="684655"/>
      </dsp:txXfrm>
    </dsp:sp>
    <dsp:sp modelId="{3735870B-7E15-E548-AC46-77B9BCE4C617}">
      <dsp:nvSpPr>
        <dsp:cNvPr id="0" name=""/>
        <dsp:cNvSpPr/>
      </dsp:nvSpPr>
      <dsp:spPr>
        <a:xfrm>
          <a:off x="3364992" y="798403"/>
          <a:ext cx="3785616" cy="758731"/>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b="0" i="0" kern="1200"/>
            <a:t>Transparency &amp; accountability</a:t>
          </a:r>
        </a:p>
      </dsp:txBody>
      <dsp:txXfrm>
        <a:off x="3402030" y="835441"/>
        <a:ext cx="3711540" cy="684655"/>
      </dsp:txXfrm>
    </dsp:sp>
    <dsp:sp modelId="{ABA7E26E-F20A-2042-9B08-D26017B61C00}">
      <dsp:nvSpPr>
        <dsp:cNvPr id="0" name=""/>
        <dsp:cNvSpPr/>
      </dsp:nvSpPr>
      <dsp:spPr>
        <a:xfrm>
          <a:off x="3364992" y="1595072"/>
          <a:ext cx="3785616" cy="758731"/>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b="0" i="0" kern="1200"/>
            <a:t>Fairness &amp; bias mitigation</a:t>
          </a:r>
        </a:p>
      </dsp:txBody>
      <dsp:txXfrm>
        <a:off x="3402030" y="1632110"/>
        <a:ext cx="3711540" cy="684655"/>
      </dsp:txXfrm>
    </dsp:sp>
    <dsp:sp modelId="{4A97E844-0E5B-9A4F-B475-AAEE398CCD4C}">
      <dsp:nvSpPr>
        <dsp:cNvPr id="0" name=""/>
        <dsp:cNvSpPr/>
      </dsp:nvSpPr>
      <dsp:spPr>
        <a:xfrm>
          <a:off x="3364992" y="2391740"/>
          <a:ext cx="3785616" cy="758731"/>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b="0" i="0" kern="1200"/>
            <a:t>Importance of human supervision</a:t>
          </a:r>
        </a:p>
      </dsp:txBody>
      <dsp:txXfrm>
        <a:off x="3402030" y="2428778"/>
        <a:ext cx="3711540" cy="684655"/>
      </dsp:txXfrm>
    </dsp:sp>
    <dsp:sp modelId="{6C0DCAAA-C36B-4D47-A677-81FCB04D7F3F}">
      <dsp:nvSpPr>
        <dsp:cNvPr id="0" name=""/>
        <dsp:cNvSpPr/>
      </dsp:nvSpPr>
      <dsp:spPr>
        <a:xfrm>
          <a:off x="3364992" y="3188408"/>
          <a:ext cx="3785616" cy="758731"/>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b="0" i="0" kern="1200"/>
            <a:t>Safeguarding AI systems</a:t>
          </a:r>
        </a:p>
      </dsp:txBody>
      <dsp:txXfrm>
        <a:off x="3402030" y="3225446"/>
        <a:ext cx="3711540" cy="6846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8" name="Picture 4" descr="May be an image of text">
            <a:extLst>
              <a:ext uri="{FF2B5EF4-FFF2-40B4-BE49-F238E27FC236}">
                <a16:creationId xmlns:a16="http://schemas.microsoft.com/office/drawing/2014/main" id="{5B8E1DF0-801F-C3E0-D1DF-299E22FBF8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58073" y="5734477"/>
            <a:ext cx="1162327" cy="9506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8FD9A59-74E9-B305-721B-BC9E1948B6A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1600" y="5734477"/>
            <a:ext cx="2642790" cy="108722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568A63E-A25A-FBD8-FF6F-FF36E7BFCA83}"/>
              </a:ext>
            </a:extLst>
          </p:cNvPr>
          <p:cNvSpPr>
            <a:spLocks noGrp="1"/>
          </p:cNvSpPr>
          <p:nvPr>
            <p:ph type="sldNum" sz="quarter" idx="12"/>
          </p:nvPr>
        </p:nvSpPr>
        <p:spPr>
          <a:xfrm>
            <a:off x="4893365" y="6221896"/>
            <a:ext cx="2743200" cy="400404"/>
          </a:xfrm>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95869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7515-389B-0C88-2C2A-4C81630D6E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6B48EA-DC1E-84FD-255A-0F73042CC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77E5E-C787-9516-3F08-1786C35B12C0}"/>
              </a:ext>
            </a:extLst>
          </p:cNvPr>
          <p:cNvSpPr>
            <a:spLocks noGrp="1"/>
          </p:cNvSpPr>
          <p:nvPr>
            <p:ph type="dt" sz="half" idx="10"/>
          </p:nvPr>
        </p:nvSpPr>
        <p:spPr/>
        <p:txBody>
          <a:bodyPr/>
          <a:lstStyle/>
          <a:p>
            <a:fld id="{4970934A-4B0A-0A47-BAA5-E662B941F326}" type="datetimeFigureOut">
              <a:rPr lang="en-US" smtClean="0"/>
              <a:t>12/1/2025</a:t>
            </a:fld>
            <a:endParaRPr lang="en-US"/>
          </a:p>
        </p:txBody>
      </p:sp>
      <p:sp>
        <p:nvSpPr>
          <p:cNvPr id="5" name="Footer Placeholder 4">
            <a:extLst>
              <a:ext uri="{FF2B5EF4-FFF2-40B4-BE49-F238E27FC236}">
                <a16:creationId xmlns:a16="http://schemas.microsoft.com/office/drawing/2014/main" id="{1EFC6EB3-66F8-486D-7F5B-3504AE20B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0BFAE-0125-A35E-FD49-8D052093AAB8}"/>
              </a:ext>
            </a:extLst>
          </p:cNvPr>
          <p:cNvSpPr>
            <a:spLocks noGrp="1"/>
          </p:cNvSpPr>
          <p:nvPr>
            <p:ph type="sldNum" sz="quarter" idx="12"/>
          </p:nvPr>
        </p:nvSpPr>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188141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69EAFE-6291-659F-7E41-44D3F96DA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51552E-6B68-BF8F-AAA3-8324B72938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CE195-799D-FCA3-AE2D-F1E3B384024A}"/>
              </a:ext>
            </a:extLst>
          </p:cNvPr>
          <p:cNvSpPr>
            <a:spLocks noGrp="1"/>
          </p:cNvSpPr>
          <p:nvPr>
            <p:ph type="dt" sz="half" idx="10"/>
          </p:nvPr>
        </p:nvSpPr>
        <p:spPr/>
        <p:txBody>
          <a:bodyPr/>
          <a:lstStyle/>
          <a:p>
            <a:fld id="{4970934A-4B0A-0A47-BAA5-E662B941F326}" type="datetimeFigureOut">
              <a:rPr lang="en-US" smtClean="0"/>
              <a:t>12/1/2025</a:t>
            </a:fld>
            <a:endParaRPr lang="en-US"/>
          </a:p>
        </p:txBody>
      </p:sp>
      <p:sp>
        <p:nvSpPr>
          <p:cNvPr id="5" name="Footer Placeholder 4">
            <a:extLst>
              <a:ext uri="{FF2B5EF4-FFF2-40B4-BE49-F238E27FC236}">
                <a16:creationId xmlns:a16="http://schemas.microsoft.com/office/drawing/2014/main" id="{4B2E028B-5E3B-EAB4-3C41-555D3A21A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0A4CB-BFCC-AF36-1BFA-3CF7E4289E40}"/>
              </a:ext>
            </a:extLst>
          </p:cNvPr>
          <p:cNvSpPr>
            <a:spLocks noGrp="1"/>
          </p:cNvSpPr>
          <p:nvPr>
            <p:ph type="sldNum" sz="quarter" idx="12"/>
          </p:nvPr>
        </p:nvSpPr>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371221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A6B2-D82F-C15D-1DB1-734DEA302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FFF1B-722B-0526-90D0-5D1B98B256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7B656-3EDF-E1DA-CE6A-3A488F65BB8D}"/>
              </a:ext>
            </a:extLst>
          </p:cNvPr>
          <p:cNvSpPr>
            <a:spLocks noGrp="1"/>
          </p:cNvSpPr>
          <p:nvPr>
            <p:ph type="dt" sz="half" idx="10"/>
          </p:nvPr>
        </p:nvSpPr>
        <p:spPr/>
        <p:txBody>
          <a:bodyPr/>
          <a:lstStyle/>
          <a:p>
            <a:fld id="{4970934A-4B0A-0A47-BAA5-E662B941F326}" type="datetimeFigureOut">
              <a:rPr lang="en-US" smtClean="0"/>
              <a:t>12/1/2025</a:t>
            </a:fld>
            <a:endParaRPr lang="en-US"/>
          </a:p>
        </p:txBody>
      </p:sp>
      <p:sp>
        <p:nvSpPr>
          <p:cNvPr id="5" name="Footer Placeholder 4">
            <a:extLst>
              <a:ext uri="{FF2B5EF4-FFF2-40B4-BE49-F238E27FC236}">
                <a16:creationId xmlns:a16="http://schemas.microsoft.com/office/drawing/2014/main" id="{7EE776F0-CFE4-4830-D04B-30C4A9F7E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BF6E9-E1B9-1E78-D78E-3FE3E1866E17}"/>
              </a:ext>
            </a:extLst>
          </p:cNvPr>
          <p:cNvSpPr>
            <a:spLocks noGrp="1"/>
          </p:cNvSpPr>
          <p:nvPr>
            <p:ph type="sldNum" sz="quarter" idx="12"/>
          </p:nvPr>
        </p:nvSpPr>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17463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BB0C-A5B0-9610-AE65-B0E36D8700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6E402-C96C-3274-7259-372E624458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58E6E5-4F5C-65F1-16B0-AAFEBFF6EF7F}"/>
              </a:ext>
            </a:extLst>
          </p:cNvPr>
          <p:cNvSpPr>
            <a:spLocks noGrp="1"/>
          </p:cNvSpPr>
          <p:nvPr>
            <p:ph type="dt" sz="half" idx="10"/>
          </p:nvPr>
        </p:nvSpPr>
        <p:spPr/>
        <p:txBody>
          <a:bodyPr/>
          <a:lstStyle/>
          <a:p>
            <a:fld id="{4970934A-4B0A-0A47-BAA5-E662B941F326}" type="datetimeFigureOut">
              <a:rPr lang="en-US" smtClean="0"/>
              <a:t>12/1/2025</a:t>
            </a:fld>
            <a:endParaRPr lang="en-US"/>
          </a:p>
        </p:txBody>
      </p:sp>
      <p:sp>
        <p:nvSpPr>
          <p:cNvPr id="5" name="Footer Placeholder 4">
            <a:extLst>
              <a:ext uri="{FF2B5EF4-FFF2-40B4-BE49-F238E27FC236}">
                <a16:creationId xmlns:a16="http://schemas.microsoft.com/office/drawing/2014/main" id="{0C27FCC6-7F17-7E93-25DD-7C52EF258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56535-5678-845C-02ED-5010752CB85B}"/>
              </a:ext>
            </a:extLst>
          </p:cNvPr>
          <p:cNvSpPr>
            <a:spLocks noGrp="1"/>
          </p:cNvSpPr>
          <p:nvPr>
            <p:ph type="sldNum" sz="quarter" idx="12"/>
          </p:nvPr>
        </p:nvSpPr>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160573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28AD-F5AC-A79B-EBCD-5C7106C1B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C15C0-82D7-2107-7FDC-37BADD1AA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C6A89-964F-AAAB-EF3F-E0A2ADC80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CB1AC7-F70E-4508-30D0-9420ED1901F3}"/>
              </a:ext>
            </a:extLst>
          </p:cNvPr>
          <p:cNvSpPr>
            <a:spLocks noGrp="1"/>
          </p:cNvSpPr>
          <p:nvPr>
            <p:ph type="dt" sz="half" idx="10"/>
          </p:nvPr>
        </p:nvSpPr>
        <p:spPr/>
        <p:txBody>
          <a:bodyPr/>
          <a:lstStyle/>
          <a:p>
            <a:fld id="{4970934A-4B0A-0A47-BAA5-E662B941F326}" type="datetimeFigureOut">
              <a:rPr lang="en-US" smtClean="0"/>
              <a:t>12/1/2025</a:t>
            </a:fld>
            <a:endParaRPr lang="en-US"/>
          </a:p>
        </p:txBody>
      </p:sp>
      <p:sp>
        <p:nvSpPr>
          <p:cNvPr id="6" name="Footer Placeholder 5">
            <a:extLst>
              <a:ext uri="{FF2B5EF4-FFF2-40B4-BE49-F238E27FC236}">
                <a16:creationId xmlns:a16="http://schemas.microsoft.com/office/drawing/2014/main" id="{3625A446-F6D4-35B3-947F-DDC758236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97767-DF97-6872-91AB-B4785F9A961D}"/>
              </a:ext>
            </a:extLst>
          </p:cNvPr>
          <p:cNvSpPr>
            <a:spLocks noGrp="1"/>
          </p:cNvSpPr>
          <p:nvPr>
            <p:ph type="sldNum" sz="quarter" idx="12"/>
          </p:nvPr>
        </p:nvSpPr>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344881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C2E5-B2B0-AA51-921B-ED605D4042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5B6D1D-5980-1CFD-E3B5-C0FB02B848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C496DE-355B-55E6-7952-58FE6C6FB4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3B610-A1B0-4F6F-7EA2-5B321D6DD8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6F076C-09D0-634F-0281-50CE30DF5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5E5273-573E-4103-16C2-ADF5997EEA16}"/>
              </a:ext>
            </a:extLst>
          </p:cNvPr>
          <p:cNvSpPr>
            <a:spLocks noGrp="1"/>
          </p:cNvSpPr>
          <p:nvPr>
            <p:ph type="dt" sz="half" idx="10"/>
          </p:nvPr>
        </p:nvSpPr>
        <p:spPr/>
        <p:txBody>
          <a:bodyPr/>
          <a:lstStyle/>
          <a:p>
            <a:fld id="{4970934A-4B0A-0A47-BAA5-E662B941F326}" type="datetimeFigureOut">
              <a:rPr lang="en-US" smtClean="0"/>
              <a:t>12/1/2025</a:t>
            </a:fld>
            <a:endParaRPr lang="en-US"/>
          </a:p>
        </p:txBody>
      </p:sp>
      <p:sp>
        <p:nvSpPr>
          <p:cNvPr id="8" name="Footer Placeholder 7">
            <a:extLst>
              <a:ext uri="{FF2B5EF4-FFF2-40B4-BE49-F238E27FC236}">
                <a16:creationId xmlns:a16="http://schemas.microsoft.com/office/drawing/2014/main" id="{95647772-3175-E9DC-D297-A48CECEEEB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12B832-DEB8-85CB-7939-3D5F31D0A430}"/>
              </a:ext>
            </a:extLst>
          </p:cNvPr>
          <p:cNvSpPr>
            <a:spLocks noGrp="1"/>
          </p:cNvSpPr>
          <p:nvPr>
            <p:ph type="sldNum" sz="quarter" idx="12"/>
          </p:nvPr>
        </p:nvSpPr>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30451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BAB4-0FBF-0EBA-45CC-58C362C32C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19B7FD-EF7E-969D-A164-E735ABC0A7C9}"/>
              </a:ext>
            </a:extLst>
          </p:cNvPr>
          <p:cNvSpPr>
            <a:spLocks noGrp="1"/>
          </p:cNvSpPr>
          <p:nvPr>
            <p:ph type="dt" sz="half" idx="10"/>
          </p:nvPr>
        </p:nvSpPr>
        <p:spPr/>
        <p:txBody>
          <a:bodyPr/>
          <a:lstStyle/>
          <a:p>
            <a:fld id="{4970934A-4B0A-0A47-BAA5-E662B941F326}" type="datetimeFigureOut">
              <a:rPr lang="en-US" smtClean="0"/>
              <a:t>12/1/2025</a:t>
            </a:fld>
            <a:endParaRPr lang="en-US"/>
          </a:p>
        </p:txBody>
      </p:sp>
      <p:sp>
        <p:nvSpPr>
          <p:cNvPr id="4" name="Footer Placeholder 3">
            <a:extLst>
              <a:ext uri="{FF2B5EF4-FFF2-40B4-BE49-F238E27FC236}">
                <a16:creationId xmlns:a16="http://schemas.microsoft.com/office/drawing/2014/main" id="{03840618-812F-5704-3DEE-BD5ADE843D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D7E616-9733-2C81-5F4D-6AB5A1B07397}"/>
              </a:ext>
            </a:extLst>
          </p:cNvPr>
          <p:cNvSpPr>
            <a:spLocks noGrp="1"/>
          </p:cNvSpPr>
          <p:nvPr>
            <p:ph type="sldNum" sz="quarter" idx="12"/>
          </p:nvPr>
        </p:nvSpPr>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384329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2A4721-A779-0012-DA05-E5DC22193823}"/>
              </a:ext>
            </a:extLst>
          </p:cNvPr>
          <p:cNvSpPr>
            <a:spLocks noGrp="1"/>
          </p:cNvSpPr>
          <p:nvPr>
            <p:ph type="dt" sz="half" idx="10"/>
          </p:nvPr>
        </p:nvSpPr>
        <p:spPr/>
        <p:txBody>
          <a:bodyPr/>
          <a:lstStyle/>
          <a:p>
            <a:fld id="{4970934A-4B0A-0A47-BAA5-E662B941F326}" type="datetimeFigureOut">
              <a:rPr lang="en-US" smtClean="0"/>
              <a:t>12/1/2025</a:t>
            </a:fld>
            <a:endParaRPr lang="en-US"/>
          </a:p>
        </p:txBody>
      </p:sp>
      <p:sp>
        <p:nvSpPr>
          <p:cNvPr id="3" name="Footer Placeholder 2">
            <a:extLst>
              <a:ext uri="{FF2B5EF4-FFF2-40B4-BE49-F238E27FC236}">
                <a16:creationId xmlns:a16="http://schemas.microsoft.com/office/drawing/2014/main" id="{E6B0425D-C668-A3F3-39B8-23692EC06A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33AA0B-34E7-559F-F610-76C5ECC1ED95}"/>
              </a:ext>
            </a:extLst>
          </p:cNvPr>
          <p:cNvSpPr>
            <a:spLocks noGrp="1"/>
          </p:cNvSpPr>
          <p:nvPr>
            <p:ph type="sldNum" sz="quarter" idx="12"/>
          </p:nvPr>
        </p:nvSpPr>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426114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E5C4-F044-33D8-69BC-434265FB6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D62A3E-9BD9-133D-888C-D60CB04B9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CD8127-E0A6-3F52-B50B-B6A7297F0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EF128-9257-BE3D-F6E5-A8521979CE28}"/>
              </a:ext>
            </a:extLst>
          </p:cNvPr>
          <p:cNvSpPr>
            <a:spLocks noGrp="1"/>
          </p:cNvSpPr>
          <p:nvPr>
            <p:ph type="dt" sz="half" idx="10"/>
          </p:nvPr>
        </p:nvSpPr>
        <p:spPr/>
        <p:txBody>
          <a:bodyPr/>
          <a:lstStyle/>
          <a:p>
            <a:fld id="{4970934A-4B0A-0A47-BAA5-E662B941F326}" type="datetimeFigureOut">
              <a:rPr lang="en-US" smtClean="0"/>
              <a:t>12/1/2025</a:t>
            </a:fld>
            <a:endParaRPr lang="en-US"/>
          </a:p>
        </p:txBody>
      </p:sp>
      <p:sp>
        <p:nvSpPr>
          <p:cNvPr id="6" name="Footer Placeholder 5">
            <a:extLst>
              <a:ext uri="{FF2B5EF4-FFF2-40B4-BE49-F238E27FC236}">
                <a16:creationId xmlns:a16="http://schemas.microsoft.com/office/drawing/2014/main" id="{6819A465-6D76-4F21-30A1-C8F1DA47B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ECA82-EDAF-7131-B0E1-B0E6E2FFCA9D}"/>
              </a:ext>
            </a:extLst>
          </p:cNvPr>
          <p:cNvSpPr>
            <a:spLocks noGrp="1"/>
          </p:cNvSpPr>
          <p:nvPr>
            <p:ph type="sldNum" sz="quarter" idx="12"/>
          </p:nvPr>
        </p:nvSpPr>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189961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779F-1ACD-87AC-7C05-9C00076D4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DDB1F8-6D81-E999-55DC-E565F8FAE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993A4-F9E0-06E3-585C-EBE4036F8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A45BE-C3F3-EE82-5C32-97072686CEA8}"/>
              </a:ext>
            </a:extLst>
          </p:cNvPr>
          <p:cNvSpPr>
            <a:spLocks noGrp="1"/>
          </p:cNvSpPr>
          <p:nvPr>
            <p:ph type="dt" sz="half" idx="10"/>
          </p:nvPr>
        </p:nvSpPr>
        <p:spPr/>
        <p:txBody>
          <a:bodyPr/>
          <a:lstStyle/>
          <a:p>
            <a:fld id="{4970934A-4B0A-0A47-BAA5-E662B941F326}" type="datetimeFigureOut">
              <a:rPr lang="en-US" smtClean="0"/>
              <a:t>12/1/2025</a:t>
            </a:fld>
            <a:endParaRPr lang="en-US"/>
          </a:p>
        </p:txBody>
      </p:sp>
      <p:sp>
        <p:nvSpPr>
          <p:cNvPr id="6" name="Footer Placeholder 5">
            <a:extLst>
              <a:ext uri="{FF2B5EF4-FFF2-40B4-BE49-F238E27FC236}">
                <a16:creationId xmlns:a16="http://schemas.microsoft.com/office/drawing/2014/main" id="{3B33E093-523F-11B2-B945-78057F6C0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CAE-3FF3-2E67-6B3C-11E7C371B987}"/>
              </a:ext>
            </a:extLst>
          </p:cNvPr>
          <p:cNvSpPr>
            <a:spLocks noGrp="1"/>
          </p:cNvSpPr>
          <p:nvPr>
            <p:ph type="sldNum" sz="quarter" idx="12"/>
          </p:nvPr>
        </p:nvSpPr>
        <p:spPr/>
        <p:txBody>
          <a:bodyPr/>
          <a:lstStyle/>
          <a:p>
            <a:fld id="{B689837F-54F8-9B4C-873A-CC55BA4902E2}" type="slidenum">
              <a:rPr lang="en-US" smtClean="0"/>
              <a:t>‹#›</a:t>
            </a:fld>
            <a:endParaRPr lang="en-US"/>
          </a:p>
        </p:txBody>
      </p:sp>
    </p:spTree>
    <p:extLst>
      <p:ext uri="{BB962C8B-B14F-4D97-AF65-F5344CB8AC3E}">
        <p14:creationId xmlns:p14="http://schemas.microsoft.com/office/powerpoint/2010/main" val="378573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91704-A571-9F6F-5A70-D0D922BAE8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298BBE-1076-6591-9863-8A1AD9257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EEA5F-6F0D-4C57-38C4-1C1FA1AEC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70934A-4B0A-0A47-BAA5-E662B941F326}" type="datetimeFigureOut">
              <a:rPr lang="en-US" smtClean="0"/>
              <a:t>12/1/2025</a:t>
            </a:fld>
            <a:endParaRPr lang="en-US"/>
          </a:p>
        </p:txBody>
      </p:sp>
      <p:sp>
        <p:nvSpPr>
          <p:cNvPr id="5" name="Footer Placeholder 4">
            <a:extLst>
              <a:ext uri="{FF2B5EF4-FFF2-40B4-BE49-F238E27FC236}">
                <a16:creationId xmlns:a16="http://schemas.microsoft.com/office/drawing/2014/main" id="{A1CB2A38-78D7-BE44-AE92-2FDC8B28C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8A47521-BF71-EED4-A526-CE5E71E1D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89837F-54F8-9B4C-873A-CC55BA4902E2}" type="slidenum">
              <a:rPr lang="en-US" smtClean="0"/>
              <a:t>‹#›</a:t>
            </a:fld>
            <a:endParaRPr lang="en-US"/>
          </a:p>
        </p:txBody>
      </p:sp>
    </p:spTree>
    <p:extLst>
      <p:ext uri="{BB962C8B-B14F-4D97-AF65-F5344CB8AC3E}">
        <p14:creationId xmlns:p14="http://schemas.microsoft.com/office/powerpoint/2010/main" val="156923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34AD2DC-CF86-7A72-B4C7-45BAB3E578E0}"/>
              </a:ext>
            </a:extLst>
          </p:cNvPr>
          <p:cNvSpPr txBox="1"/>
          <p:nvPr/>
        </p:nvSpPr>
        <p:spPr>
          <a:xfrm>
            <a:off x="2169640" y="887186"/>
            <a:ext cx="7493343" cy="2954655"/>
          </a:xfrm>
          <a:prstGeom prst="rect">
            <a:avLst/>
          </a:prstGeom>
          <a:noFill/>
        </p:spPr>
        <p:txBody>
          <a:bodyPr wrap="square">
            <a:spAutoFit/>
          </a:bodyPr>
          <a:lstStyle/>
          <a:p>
            <a:pPr marL="0" marR="0" algn="ctr"/>
            <a:r>
              <a:rPr lang="en-US" sz="2800" b="1" dirty="0">
                <a:solidFill>
                  <a:schemeClr val="accent6"/>
                </a:solidFill>
                <a:effectLst/>
                <a:latin typeface="Times New Roman" panose="02020603050405020304" pitchFamily="18" charset="0"/>
                <a:ea typeface="MS Mincho" panose="02020609040205080304" pitchFamily="49" charset="-128"/>
                <a:cs typeface="Times New Roman" panose="02020603050405020304" pitchFamily="18" charset="0"/>
              </a:rPr>
              <a:t>ENVIRONMENTAL HEALTH COUNCIL OF NIGERIA (EHCON)</a:t>
            </a:r>
            <a:endParaRPr lang="en-US" sz="2000" b="1" dirty="0">
              <a:solidFill>
                <a:schemeClr val="accent6"/>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r>
              <a:rPr lang="en-US" sz="2800" b="1" dirty="0">
                <a:solidFill>
                  <a:schemeClr val="accent6"/>
                </a:solidFill>
                <a:effectLst/>
                <a:latin typeface="Times New Roman" panose="02020603050405020304" pitchFamily="18" charset="0"/>
                <a:ea typeface="MS Mincho" panose="02020609040205080304" pitchFamily="49" charset="-128"/>
                <a:cs typeface="Times New Roman" panose="02020603050405020304" pitchFamily="18" charset="0"/>
              </a:rPr>
              <a:t>IN COLLABORATION WITH</a:t>
            </a:r>
            <a:endParaRPr lang="en-US" sz="2000" b="1" dirty="0">
              <a:solidFill>
                <a:schemeClr val="accent6"/>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r>
              <a:rPr lang="en-US" sz="2800" b="1" dirty="0">
                <a:solidFill>
                  <a:schemeClr val="accent6"/>
                </a:solidFill>
                <a:effectLst/>
                <a:latin typeface="Times New Roman" panose="02020603050405020304" pitchFamily="18" charset="0"/>
                <a:ea typeface="MS Mincho" panose="02020609040205080304" pitchFamily="49" charset="-128"/>
                <a:cs typeface="Times New Roman" panose="02020603050405020304" pitchFamily="18" charset="0"/>
              </a:rPr>
              <a:t>AFRI TOURISM INVESTMENT LTD</a:t>
            </a:r>
            <a:endParaRPr lang="en-US" sz="2000" b="1" dirty="0">
              <a:solidFill>
                <a:schemeClr val="accent6"/>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r>
              <a:rPr lang="en-US" sz="2800" b="1" dirty="0">
                <a:solidFill>
                  <a:schemeClr val="accent6"/>
                </a:solidFill>
                <a:effectLst/>
                <a:latin typeface="Times New Roman" panose="02020603050405020304" pitchFamily="18" charset="0"/>
                <a:ea typeface="MS Mincho" panose="02020609040205080304" pitchFamily="49" charset="-128"/>
                <a:cs typeface="Times New Roman" panose="02020603050405020304" pitchFamily="18" charset="0"/>
              </a:rPr>
              <a:t>WORKSHOP AND TRAINING PROGRAMME </a:t>
            </a:r>
            <a:endParaRPr lang="en-US" sz="2000" b="1" dirty="0">
              <a:solidFill>
                <a:schemeClr val="accent6"/>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r>
              <a:rPr lang="en-US" sz="1800" i="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2" name="TextBox 11">
            <a:extLst>
              <a:ext uri="{FF2B5EF4-FFF2-40B4-BE49-F238E27FC236}">
                <a16:creationId xmlns:a16="http://schemas.microsoft.com/office/drawing/2014/main" id="{269BC960-10CA-4AA4-1798-D21F0A565E49}"/>
              </a:ext>
            </a:extLst>
          </p:cNvPr>
          <p:cNvSpPr txBox="1"/>
          <p:nvPr/>
        </p:nvSpPr>
        <p:spPr>
          <a:xfrm>
            <a:off x="1723999" y="4060107"/>
            <a:ext cx="8744001" cy="971292"/>
          </a:xfrm>
          <a:prstGeom prst="rect">
            <a:avLst/>
          </a:prstGeom>
          <a:noFill/>
        </p:spPr>
        <p:txBody>
          <a:bodyPr wrap="square">
            <a:spAutoFit/>
          </a:bodyPr>
          <a:lstStyle/>
          <a:p>
            <a:pPr marL="0" marR="0" algn="ctr">
              <a:lnSpc>
                <a:spcPct val="150000"/>
              </a:lnSpc>
              <a:spcBef>
                <a:spcPts val="1800"/>
              </a:spcBef>
              <a:spcAft>
                <a:spcPts val="400"/>
              </a:spcAft>
            </a:pPr>
            <a:r>
              <a:rPr lang="en-US" sz="2000" i="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AI &amp; PREDICTIVE ANALYTICS DEMYSTIFIED (Machine Learning, Predictive Modeling, LLM Models, Data Analytics, NLP, Deep Learning)</a:t>
            </a:r>
            <a:endParaRPr lang="en-US" sz="2000" i="1" kern="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908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4C0FCB-D50C-99BF-1416-0A91DF0E4553}"/>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8E63E48-B336-2654-840D-F4E29B40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9F9AD-DA6F-BE7E-AD2B-D7CFEA82C0D3}"/>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3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PREDICTIVE MODELING &amp; DATA ANALYTICS</a:t>
            </a:r>
            <a:r>
              <a:rPr lang="en-US" sz="4400" dirty="0">
                <a:effectLst/>
              </a:rPr>
              <a:t> </a:t>
            </a:r>
            <a:endParaRPr lang="en-US" sz="6000" kern="1200" dirty="0">
              <a:solidFill>
                <a:schemeClr val="tx1"/>
              </a:solidFill>
              <a:latin typeface="+mj-lt"/>
              <a:ea typeface="+mj-ea"/>
              <a:cs typeface="+mj-cs"/>
            </a:endParaRPr>
          </a:p>
        </p:txBody>
      </p:sp>
      <p:sp>
        <p:nvSpPr>
          <p:cNvPr id="4105" name="sketch line">
            <a:extLst>
              <a:ext uri="{FF2B5EF4-FFF2-40B4-BE49-F238E27FC236}">
                <a16:creationId xmlns:a16="http://schemas.microsoft.com/office/drawing/2014/main" id="{384542A6-6E4E-2561-4DB2-2FD49B6D2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09D3ED9-BB81-000E-1217-1C61C965AA15}"/>
              </a:ext>
            </a:extLst>
          </p:cNvPr>
          <p:cNvSpPr>
            <a:spLocks noGrp="1"/>
          </p:cNvSpPr>
          <p:nvPr>
            <p:ph type="body" sz="half" idx="2"/>
          </p:nvPr>
        </p:nvSpPr>
        <p:spPr>
          <a:xfrm>
            <a:off x="630935" y="2807208"/>
            <a:ext cx="5003746" cy="3410712"/>
          </a:xfrm>
        </p:spPr>
        <p:txBody>
          <a:bodyPr vert="horz" lIns="91440" tIns="45720" rIns="91440" bIns="45720" rtlCol="0" anchor="t">
            <a:normAutofit fontScale="85000" lnSpcReduction="20000"/>
          </a:bodyPr>
          <a:lstStyle/>
          <a:p>
            <a:pPr algn="just">
              <a:lnSpc>
                <a:spcPct val="150000"/>
              </a:lnSpc>
            </a:pPr>
            <a:r>
              <a:rPr lang="en-US" sz="2800" dirty="0"/>
              <a:t>Predictive modeling and data analytics are interconnected fields that use statistical techniques, machine learning, and data mining to extract insights from data, uncover patterns, and forecast future trends or behaviors</a:t>
            </a:r>
            <a:r>
              <a:rPr lang="en-US" sz="2800" b="0" i="0" dirty="0">
                <a:solidFill>
                  <a:srgbClr val="0A0A0A"/>
                </a:solidFill>
                <a:effectLst/>
                <a:latin typeface="Google Sans"/>
              </a:rPr>
              <a:t>. </a:t>
            </a:r>
            <a:endParaRPr lang="en-US" sz="2400" dirty="0"/>
          </a:p>
        </p:txBody>
      </p:sp>
      <p:pic>
        <p:nvPicPr>
          <p:cNvPr id="11266" name="Picture 2" descr="What Is Predictive Analytics? 5 Examples | HBS Online">
            <a:extLst>
              <a:ext uri="{FF2B5EF4-FFF2-40B4-BE49-F238E27FC236}">
                <a16:creationId xmlns:a16="http://schemas.microsoft.com/office/drawing/2014/main" id="{032E9AD6-75D3-B59E-AEB3-242719EEBC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0240" y="1155109"/>
            <a:ext cx="6461760" cy="519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9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A6339B-F21D-00F6-84CB-B57E8DFB2A39}"/>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1C22765-EB17-C20A-DAAF-C3B4E4C32CA8}"/>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4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Predictive Modeling Steps</a:t>
            </a:r>
            <a:r>
              <a:rPr lang="en-US" sz="7200" dirty="0">
                <a:effectLst/>
              </a:rPr>
              <a:t> </a:t>
            </a:r>
            <a:endParaRPr lang="en-US" sz="11500" b="0" i="0" kern="1200" dirty="0">
              <a:solidFill>
                <a:schemeClr val="tx1"/>
              </a:solidFill>
              <a:effectLst/>
              <a:latin typeface="+mj-lt"/>
              <a:ea typeface="+mj-ea"/>
              <a:cs typeface="+mj-cs"/>
            </a:endParaRPr>
          </a:p>
        </p:txBody>
      </p:sp>
      <p:sp>
        <p:nvSpPr>
          <p:cNvPr id="4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extBox 3">
            <a:extLst>
              <a:ext uri="{FF2B5EF4-FFF2-40B4-BE49-F238E27FC236}">
                <a16:creationId xmlns:a16="http://schemas.microsoft.com/office/drawing/2014/main" id="{128F041F-EB98-00D9-C3A8-E173895F4981}"/>
              </a:ext>
            </a:extLst>
          </p:cNvPr>
          <p:cNvGraphicFramePr/>
          <p:nvPr>
            <p:extLst>
              <p:ext uri="{D42A27DB-BD31-4B8C-83A1-F6EECF244321}">
                <p14:modId xmlns:p14="http://schemas.microsoft.com/office/powerpoint/2010/main" val="273279877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180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C877A3-028C-ED8E-4B96-4E686D621861}"/>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3122094-4D07-8496-CF5F-B08758D4D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C882A94-9515-22D8-AF28-D7D180621EB9}"/>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L="0" marR="0" algn="ctr">
              <a:lnSpc>
                <a:spcPct val="150000"/>
              </a:lnSpc>
              <a:spcBef>
                <a:spcPts val="800"/>
              </a:spcBef>
              <a:spcAft>
                <a:spcPts val="400"/>
              </a:spcAft>
            </a:pPr>
            <a:r>
              <a:rPr lang="en-US" sz="36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ML Algorithms</a:t>
            </a:r>
            <a:endParaRPr lang="en-US" sz="36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sketch line">
            <a:extLst>
              <a:ext uri="{FF2B5EF4-FFF2-40B4-BE49-F238E27FC236}">
                <a16:creationId xmlns:a16="http://schemas.microsoft.com/office/drawing/2014/main" id="{4194B58B-C590-BAA9-D85F-CEFD71925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C3FA562-9CC6-A8CF-6ECE-DA02B5C0C8C3}"/>
              </a:ext>
            </a:extLst>
          </p:cNvPr>
          <p:cNvGraphicFramePr>
            <a:graphicFrameLocks noGrp="1"/>
          </p:cNvGraphicFramePr>
          <p:nvPr>
            <p:extLst>
              <p:ext uri="{D42A27DB-BD31-4B8C-83A1-F6EECF244321}">
                <p14:modId xmlns:p14="http://schemas.microsoft.com/office/powerpoint/2010/main" val="2381945235"/>
              </p:ext>
            </p:extLst>
          </p:nvPr>
        </p:nvGraphicFramePr>
        <p:xfrm>
          <a:off x="669850" y="2055813"/>
          <a:ext cx="10683948" cy="4024308"/>
        </p:xfrm>
        <a:graphic>
          <a:graphicData uri="http://schemas.openxmlformats.org/drawingml/2006/table">
            <a:tbl>
              <a:tblPr firstRow="1" bandRow="1">
                <a:tableStyleId>{9DCAF9ED-07DC-4A11-8D7F-57B35C25682E}</a:tableStyleId>
              </a:tblPr>
              <a:tblGrid>
                <a:gridCol w="3561316">
                  <a:extLst>
                    <a:ext uri="{9D8B030D-6E8A-4147-A177-3AD203B41FA5}">
                      <a16:colId xmlns:a16="http://schemas.microsoft.com/office/drawing/2014/main" val="3599272252"/>
                    </a:ext>
                  </a:extLst>
                </a:gridCol>
                <a:gridCol w="3561316">
                  <a:extLst>
                    <a:ext uri="{9D8B030D-6E8A-4147-A177-3AD203B41FA5}">
                      <a16:colId xmlns:a16="http://schemas.microsoft.com/office/drawing/2014/main" val="2694758921"/>
                    </a:ext>
                  </a:extLst>
                </a:gridCol>
                <a:gridCol w="3561316">
                  <a:extLst>
                    <a:ext uri="{9D8B030D-6E8A-4147-A177-3AD203B41FA5}">
                      <a16:colId xmlns:a16="http://schemas.microsoft.com/office/drawing/2014/main" val="1744867351"/>
                    </a:ext>
                  </a:extLst>
                </a:gridCol>
              </a:tblGrid>
              <a:tr h="552356">
                <a:tc>
                  <a:txBody>
                    <a:bodyPr/>
                    <a:lstStyle/>
                    <a:p>
                      <a:pPr algn="l"/>
                      <a:r>
                        <a:rPr lang="en-US" b="1" dirty="0">
                          <a:effectLst/>
                        </a:rPr>
                        <a:t>Category</a:t>
                      </a:r>
                    </a:p>
                  </a:txBody>
                  <a:tcPr marL="76200" marR="76200" marT="76200" marB="76200" anchor="ctr"/>
                </a:tc>
                <a:tc>
                  <a:txBody>
                    <a:bodyPr/>
                    <a:lstStyle/>
                    <a:p>
                      <a:pPr algn="l"/>
                      <a:r>
                        <a:rPr lang="en-US" b="1" dirty="0">
                          <a:effectLst/>
                        </a:rPr>
                        <a:t>Tools / Platforms</a:t>
                      </a:r>
                    </a:p>
                  </a:txBody>
                  <a:tcPr marL="76200" marR="76200" marT="76200" marB="76200" anchor="ctr"/>
                </a:tc>
                <a:tc>
                  <a:txBody>
                    <a:bodyPr/>
                    <a:lstStyle/>
                    <a:p>
                      <a:pPr algn="l"/>
                      <a:r>
                        <a:rPr lang="en-US" b="1" dirty="0">
                          <a:effectLst/>
                        </a:rPr>
                        <a:t>Use Case</a:t>
                      </a:r>
                    </a:p>
                  </a:txBody>
                  <a:tcPr marL="76200" marR="76200" marT="76200" marB="76200" anchor="ctr"/>
                </a:tc>
                <a:extLst>
                  <a:ext uri="{0D108BD9-81ED-4DB2-BD59-A6C34878D82A}">
                    <a16:rowId xmlns:a16="http://schemas.microsoft.com/office/drawing/2014/main" val="1163982908"/>
                  </a:ext>
                </a:extLst>
              </a:tr>
              <a:tr h="552356">
                <a:tc>
                  <a:txBody>
                    <a:bodyPr/>
                    <a:lstStyle/>
                    <a:p>
                      <a:pPr algn="l"/>
                      <a:r>
                        <a:rPr lang="en-US" dirty="0">
                          <a:effectLst/>
                        </a:rPr>
                        <a:t>Data Collection</a:t>
                      </a:r>
                    </a:p>
                  </a:txBody>
                  <a:tcPr marL="76200" marR="76200" marT="76200" marB="76200" anchor="ctr"/>
                </a:tc>
                <a:tc>
                  <a:txBody>
                    <a:bodyPr/>
                    <a:lstStyle/>
                    <a:p>
                      <a:pPr algn="l"/>
                      <a:r>
                        <a:rPr lang="en-US" dirty="0">
                          <a:effectLst/>
                        </a:rPr>
                        <a:t>Excel, Python, SQL</a:t>
                      </a:r>
                    </a:p>
                  </a:txBody>
                  <a:tcPr marL="76200" marR="76200" marT="76200" marB="76200" anchor="ctr"/>
                </a:tc>
                <a:tc>
                  <a:txBody>
                    <a:bodyPr/>
                    <a:lstStyle/>
                    <a:p>
                      <a:pPr algn="l"/>
                      <a:r>
                        <a:rPr lang="en-US">
                          <a:effectLst/>
                        </a:rPr>
                        <a:t>Cleaning and formatting datasets</a:t>
                      </a:r>
                    </a:p>
                  </a:txBody>
                  <a:tcPr marL="76200" marR="76200" marT="76200" marB="76200" anchor="ctr"/>
                </a:tc>
                <a:extLst>
                  <a:ext uri="{0D108BD9-81ED-4DB2-BD59-A6C34878D82A}">
                    <a16:rowId xmlns:a16="http://schemas.microsoft.com/office/drawing/2014/main" val="2291026491"/>
                  </a:ext>
                </a:extLst>
              </a:tr>
              <a:tr h="552356">
                <a:tc>
                  <a:txBody>
                    <a:bodyPr/>
                    <a:lstStyle/>
                    <a:p>
                      <a:pPr algn="l"/>
                      <a:r>
                        <a:rPr lang="en-US">
                          <a:effectLst/>
                        </a:rPr>
                        <a:t>Predictive Modeling</a:t>
                      </a:r>
                    </a:p>
                  </a:txBody>
                  <a:tcPr marL="76200" marR="76200" marT="76200" marB="76200" anchor="ctr"/>
                </a:tc>
                <a:tc>
                  <a:txBody>
                    <a:bodyPr/>
                    <a:lstStyle/>
                    <a:p>
                      <a:pPr algn="l"/>
                      <a:r>
                        <a:rPr lang="en-US">
                          <a:effectLst/>
                        </a:rPr>
                        <a:t>Python (Scikit-learn), R</a:t>
                      </a:r>
                    </a:p>
                  </a:txBody>
                  <a:tcPr marL="76200" marR="76200" marT="76200" marB="76200" anchor="ctr"/>
                </a:tc>
                <a:tc>
                  <a:txBody>
                    <a:bodyPr/>
                    <a:lstStyle/>
                    <a:p>
                      <a:pPr algn="l"/>
                      <a:r>
                        <a:rPr lang="en-US">
                          <a:effectLst/>
                        </a:rPr>
                        <a:t>Forecasting and classification</a:t>
                      </a:r>
                    </a:p>
                  </a:txBody>
                  <a:tcPr marL="76200" marR="76200" marT="76200" marB="76200" anchor="ctr"/>
                </a:tc>
                <a:extLst>
                  <a:ext uri="{0D108BD9-81ED-4DB2-BD59-A6C34878D82A}">
                    <a16:rowId xmlns:a16="http://schemas.microsoft.com/office/drawing/2014/main" val="2910185674"/>
                  </a:ext>
                </a:extLst>
              </a:tr>
              <a:tr h="552356">
                <a:tc>
                  <a:txBody>
                    <a:bodyPr/>
                    <a:lstStyle/>
                    <a:p>
                      <a:pPr algn="l"/>
                      <a:r>
                        <a:rPr lang="en-US">
                          <a:effectLst/>
                        </a:rPr>
                        <a:t>Visualization</a:t>
                      </a:r>
                    </a:p>
                  </a:txBody>
                  <a:tcPr marL="76200" marR="76200" marT="76200" marB="76200" anchor="ctr"/>
                </a:tc>
                <a:tc>
                  <a:txBody>
                    <a:bodyPr/>
                    <a:lstStyle/>
                    <a:p>
                      <a:pPr algn="l"/>
                      <a:r>
                        <a:rPr lang="en-US">
                          <a:effectLst/>
                        </a:rPr>
                        <a:t>Power BI, Tableau</a:t>
                      </a:r>
                    </a:p>
                  </a:txBody>
                  <a:tcPr marL="76200" marR="76200" marT="76200" marB="76200" anchor="ctr"/>
                </a:tc>
                <a:tc>
                  <a:txBody>
                    <a:bodyPr/>
                    <a:lstStyle/>
                    <a:p>
                      <a:pPr algn="l"/>
                      <a:r>
                        <a:rPr lang="en-US">
                          <a:effectLst/>
                        </a:rPr>
                        <a:t>Trend analysis and reporting</a:t>
                      </a:r>
                    </a:p>
                  </a:txBody>
                  <a:tcPr marL="76200" marR="76200" marT="76200" marB="76200" anchor="ctr"/>
                </a:tc>
                <a:extLst>
                  <a:ext uri="{0D108BD9-81ED-4DB2-BD59-A6C34878D82A}">
                    <a16:rowId xmlns:a16="http://schemas.microsoft.com/office/drawing/2014/main" val="2301998426"/>
                  </a:ext>
                </a:extLst>
              </a:tr>
              <a:tr h="907442">
                <a:tc>
                  <a:txBody>
                    <a:bodyPr/>
                    <a:lstStyle/>
                    <a:p>
                      <a:pPr algn="l"/>
                      <a:r>
                        <a:rPr lang="en-US">
                          <a:effectLst/>
                        </a:rPr>
                        <a:t>Generative &amp; Communication</a:t>
                      </a:r>
                    </a:p>
                  </a:txBody>
                  <a:tcPr marL="76200" marR="76200" marT="76200" marB="76200" anchor="ctr"/>
                </a:tc>
                <a:tc>
                  <a:txBody>
                    <a:bodyPr/>
                    <a:lstStyle/>
                    <a:p>
                      <a:pPr algn="l"/>
                      <a:r>
                        <a:rPr lang="en-US" dirty="0">
                          <a:effectLst/>
                        </a:rPr>
                        <a:t>ChatGPT, Canva, Microsoft Copilot</a:t>
                      </a:r>
                    </a:p>
                  </a:txBody>
                  <a:tcPr marL="76200" marR="76200" marT="76200" marB="76200" anchor="ctr"/>
                </a:tc>
                <a:tc>
                  <a:txBody>
                    <a:bodyPr/>
                    <a:lstStyle/>
                    <a:p>
                      <a:pPr algn="l"/>
                      <a:r>
                        <a:rPr lang="en-US">
                          <a:effectLst/>
                        </a:rPr>
                        <a:t>Automated reports and campaign materials</a:t>
                      </a:r>
                    </a:p>
                  </a:txBody>
                  <a:tcPr marL="76200" marR="76200" marT="76200" marB="76200" anchor="ctr"/>
                </a:tc>
                <a:extLst>
                  <a:ext uri="{0D108BD9-81ED-4DB2-BD59-A6C34878D82A}">
                    <a16:rowId xmlns:a16="http://schemas.microsoft.com/office/drawing/2014/main" val="927823018"/>
                  </a:ext>
                </a:extLst>
              </a:tr>
              <a:tr h="907442">
                <a:tc>
                  <a:txBody>
                    <a:bodyPr/>
                    <a:lstStyle/>
                    <a:p>
                      <a:pPr algn="l"/>
                      <a:r>
                        <a:rPr lang="en-US">
                          <a:effectLst/>
                        </a:rPr>
                        <a:t>Cloud Platforms</a:t>
                      </a:r>
                    </a:p>
                  </a:txBody>
                  <a:tcPr marL="76200" marR="76200" marT="76200" marB="76200" anchor="ctr"/>
                </a:tc>
                <a:tc>
                  <a:txBody>
                    <a:bodyPr/>
                    <a:lstStyle/>
                    <a:p>
                      <a:pPr algn="l"/>
                      <a:r>
                        <a:rPr lang="en-US">
                          <a:effectLst/>
                        </a:rPr>
                        <a:t>Google Cloud AI, AWS SageMaker</a:t>
                      </a:r>
                    </a:p>
                  </a:txBody>
                  <a:tcPr marL="76200" marR="76200" marT="76200" marB="76200" anchor="ctr"/>
                </a:tc>
                <a:tc>
                  <a:txBody>
                    <a:bodyPr/>
                    <a:lstStyle/>
                    <a:p>
                      <a:pPr algn="l"/>
                      <a:r>
                        <a:rPr lang="en-US" dirty="0">
                          <a:effectLst/>
                        </a:rPr>
                        <a:t>Large-scale model training &amp; deployment</a:t>
                      </a:r>
                    </a:p>
                  </a:txBody>
                  <a:tcPr marL="76200" marR="76200" marT="76200" marB="76200" anchor="ctr"/>
                </a:tc>
                <a:extLst>
                  <a:ext uri="{0D108BD9-81ED-4DB2-BD59-A6C34878D82A}">
                    <a16:rowId xmlns:a16="http://schemas.microsoft.com/office/drawing/2014/main" val="1144192675"/>
                  </a:ext>
                </a:extLst>
              </a:tr>
            </a:tbl>
          </a:graphicData>
        </a:graphic>
      </p:graphicFrame>
    </p:spTree>
    <p:extLst>
      <p:ext uri="{BB962C8B-B14F-4D97-AF65-F5344CB8AC3E}">
        <p14:creationId xmlns:p14="http://schemas.microsoft.com/office/powerpoint/2010/main" val="241499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F1AA42-0EA9-4363-D994-EB2D71CF9099}"/>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BD16F583-A74B-69A8-6148-FED60024E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4A2D8-FB3C-ED3D-7937-4DEB0987BCCC}"/>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3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DEEP LEARNING AND NEURAL NETWORKS</a:t>
            </a:r>
            <a:r>
              <a:rPr lang="en-US" sz="4000" dirty="0">
                <a:effectLst/>
              </a:rPr>
              <a:t> </a:t>
            </a:r>
            <a:endParaRPr lang="en-US" sz="9600" kern="1200" dirty="0">
              <a:solidFill>
                <a:schemeClr val="tx1"/>
              </a:solidFill>
              <a:latin typeface="+mj-lt"/>
              <a:ea typeface="+mj-ea"/>
              <a:cs typeface="+mj-cs"/>
            </a:endParaRPr>
          </a:p>
        </p:txBody>
      </p:sp>
      <p:sp>
        <p:nvSpPr>
          <p:cNvPr id="4105" name="sketch line">
            <a:extLst>
              <a:ext uri="{FF2B5EF4-FFF2-40B4-BE49-F238E27FC236}">
                <a16:creationId xmlns:a16="http://schemas.microsoft.com/office/drawing/2014/main" id="{5A6641EC-68A5-4036-A84D-C49AA28B6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803B9E3-2F21-F16D-0410-02D6556AC04F}"/>
              </a:ext>
            </a:extLst>
          </p:cNvPr>
          <p:cNvSpPr>
            <a:spLocks noGrp="1"/>
          </p:cNvSpPr>
          <p:nvPr>
            <p:ph type="body" sz="half" idx="2"/>
          </p:nvPr>
        </p:nvSpPr>
        <p:spPr>
          <a:xfrm>
            <a:off x="630935" y="2807208"/>
            <a:ext cx="5003746" cy="3410712"/>
          </a:xfrm>
        </p:spPr>
        <p:txBody>
          <a:bodyPr vert="horz" lIns="91440" tIns="45720" rIns="91440" bIns="45720" rtlCol="0" anchor="t">
            <a:normAutofit fontScale="92500"/>
          </a:bodyPr>
          <a:lstStyle/>
          <a:p>
            <a:pPr algn="just">
              <a:lnSpc>
                <a:spcPct val="150000"/>
              </a:lnSpc>
            </a:pPr>
            <a:r>
              <a:rPr lang="en-US" sz="24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Deep learning is a subset of artificial intelligence and machine learning that mimics the structure and function of the human brain through interconnected computational units known as </a:t>
            </a:r>
            <a:r>
              <a:rPr lang="en-US" sz="2400" i="1"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neurons</a:t>
            </a:r>
            <a:r>
              <a:rPr lang="en-US" sz="4000" dirty="0">
                <a:effectLst/>
              </a:rPr>
              <a:t> </a:t>
            </a:r>
            <a:endParaRPr lang="en-US" sz="3200" dirty="0"/>
          </a:p>
        </p:txBody>
      </p:sp>
      <p:pic>
        <p:nvPicPr>
          <p:cNvPr id="15362" name="Picture 2" descr="12 Types of Neural Networks in Deep Learning">
            <a:extLst>
              <a:ext uri="{FF2B5EF4-FFF2-40B4-BE49-F238E27FC236}">
                <a16:creationId xmlns:a16="http://schemas.microsoft.com/office/drawing/2014/main" id="{E89CA1EE-006A-F9ED-408A-CB08C196117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8460"/>
          <a:stretch/>
        </p:blipFill>
        <p:spPr bwMode="auto">
          <a:xfrm>
            <a:off x="5759923" y="1223813"/>
            <a:ext cx="6306834" cy="499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463622-228E-7B06-FEF7-B542078916D9}"/>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EA08824-FD7F-9617-9963-561140C96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D8B0BF0-1A70-5AE8-2024-983341B693AD}"/>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L="0" marR="0" algn="ctr">
              <a:lnSpc>
                <a:spcPct val="150000"/>
              </a:lnSpc>
              <a:spcBef>
                <a:spcPts val="800"/>
              </a:spcBef>
              <a:spcAft>
                <a:spcPts val="400"/>
              </a:spcAft>
            </a:pPr>
            <a:r>
              <a:rPr lang="en-US" sz="36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Neural Networks Models</a:t>
            </a:r>
            <a:endParaRPr lang="en-US" sz="36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sketch line">
            <a:extLst>
              <a:ext uri="{FF2B5EF4-FFF2-40B4-BE49-F238E27FC236}">
                <a16:creationId xmlns:a16="http://schemas.microsoft.com/office/drawing/2014/main" id="{8C7BF5BF-D82A-3EB3-EB24-C53D5839B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B3592A5F-89E2-35F9-A095-901FD914B54F}"/>
              </a:ext>
            </a:extLst>
          </p:cNvPr>
          <p:cNvGraphicFramePr>
            <a:graphicFrameLocks noGrp="1"/>
          </p:cNvGraphicFramePr>
          <p:nvPr>
            <p:extLst>
              <p:ext uri="{D42A27DB-BD31-4B8C-83A1-F6EECF244321}">
                <p14:modId xmlns:p14="http://schemas.microsoft.com/office/powerpoint/2010/main" val="4261728363"/>
              </p:ext>
            </p:extLst>
          </p:nvPr>
        </p:nvGraphicFramePr>
        <p:xfrm>
          <a:off x="478465" y="2163691"/>
          <a:ext cx="11003084" cy="4166616"/>
        </p:xfrm>
        <a:graphic>
          <a:graphicData uri="http://schemas.openxmlformats.org/drawingml/2006/table">
            <a:tbl>
              <a:tblPr firstRow="1" bandRow="1">
                <a:tableStyleId>{9DCAF9ED-07DC-4A11-8D7F-57B35C25682E}</a:tableStyleId>
              </a:tblPr>
              <a:tblGrid>
                <a:gridCol w="3347264">
                  <a:extLst>
                    <a:ext uri="{9D8B030D-6E8A-4147-A177-3AD203B41FA5}">
                      <a16:colId xmlns:a16="http://schemas.microsoft.com/office/drawing/2014/main" val="748369026"/>
                    </a:ext>
                  </a:extLst>
                </a:gridCol>
                <a:gridCol w="3508712">
                  <a:extLst>
                    <a:ext uri="{9D8B030D-6E8A-4147-A177-3AD203B41FA5}">
                      <a16:colId xmlns:a16="http://schemas.microsoft.com/office/drawing/2014/main" val="378821194"/>
                    </a:ext>
                  </a:extLst>
                </a:gridCol>
                <a:gridCol w="4147108">
                  <a:extLst>
                    <a:ext uri="{9D8B030D-6E8A-4147-A177-3AD203B41FA5}">
                      <a16:colId xmlns:a16="http://schemas.microsoft.com/office/drawing/2014/main" val="1158665363"/>
                    </a:ext>
                  </a:extLst>
                </a:gridCol>
              </a:tblGrid>
              <a:tr h="0">
                <a:tc>
                  <a:txBody>
                    <a:bodyPr/>
                    <a:lstStyle/>
                    <a:p>
                      <a:pPr marL="0" marR="0" algn="just">
                        <a:lnSpc>
                          <a:spcPct val="150000"/>
                        </a:lnSpc>
                        <a:spcBef>
                          <a:spcPts val="180"/>
                        </a:spcBef>
                        <a:spcAft>
                          <a:spcPts val="180"/>
                        </a:spcAft>
                      </a:pPr>
                      <a:r>
                        <a:rPr lang="en-US" sz="2400">
                          <a:effectLst/>
                        </a:rPr>
                        <a:t>Model Type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Use Case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Description</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51323610"/>
                  </a:ext>
                </a:extLst>
              </a:tr>
              <a:tr h="0">
                <a:tc>
                  <a:txBody>
                    <a:bodyPr/>
                    <a:lstStyle/>
                    <a:p>
                      <a:pPr marL="0" marR="0" algn="just">
                        <a:lnSpc>
                          <a:spcPct val="150000"/>
                        </a:lnSpc>
                        <a:spcBef>
                          <a:spcPts val="180"/>
                        </a:spcBef>
                        <a:spcAft>
                          <a:spcPts val="180"/>
                        </a:spcAft>
                      </a:pPr>
                      <a:r>
                        <a:rPr lang="en-US" sz="2400">
                          <a:effectLst/>
                        </a:rPr>
                        <a:t>Convolutional Neural Network (CNN)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dirty="0">
                          <a:effectLst/>
                        </a:rPr>
                        <a:t>Image Recognition</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Identifying areas with waste accumulation from drone images</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12147208"/>
                  </a:ext>
                </a:extLst>
              </a:tr>
              <a:tr h="0">
                <a:tc>
                  <a:txBody>
                    <a:bodyPr/>
                    <a:lstStyle/>
                    <a:p>
                      <a:pPr marL="0" marR="0" algn="just">
                        <a:lnSpc>
                          <a:spcPct val="150000"/>
                        </a:lnSpc>
                        <a:spcBef>
                          <a:spcPts val="180"/>
                        </a:spcBef>
                        <a:spcAft>
                          <a:spcPts val="180"/>
                        </a:spcAft>
                      </a:pPr>
                      <a:r>
                        <a:rPr lang="en-US" sz="2400">
                          <a:effectLst/>
                        </a:rPr>
                        <a:t>Recurrent Neural Network (RNN)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Sequential Prediction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Forecasting disease outbreaks over time</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29664462"/>
                  </a:ext>
                </a:extLst>
              </a:tr>
              <a:tr h="0">
                <a:tc>
                  <a:txBody>
                    <a:bodyPr/>
                    <a:lstStyle/>
                    <a:p>
                      <a:pPr marL="0" marR="0" algn="just">
                        <a:lnSpc>
                          <a:spcPct val="150000"/>
                        </a:lnSpc>
                        <a:spcBef>
                          <a:spcPts val="180"/>
                        </a:spcBef>
                        <a:spcAft>
                          <a:spcPts val="180"/>
                        </a:spcAft>
                      </a:pPr>
                      <a:r>
                        <a:rPr lang="en-US" sz="2400">
                          <a:effectLst/>
                        </a:rPr>
                        <a:t>Autoencoder</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Anomaly Detection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dirty="0">
                          <a:effectLst/>
                        </a:rPr>
                        <a:t>Detecting unusual pollution readings</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65928841"/>
                  </a:ext>
                </a:extLst>
              </a:tr>
            </a:tbl>
          </a:graphicData>
        </a:graphic>
      </p:graphicFrame>
    </p:spTree>
    <p:extLst>
      <p:ext uri="{BB962C8B-B14F-4D97-AF65-F5344CB8AC3E}">
        <p14:creationId xmlns:p14="http://schemas.microsoft.com/office/powerpoint/2010/main" val="2340310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B9D860-D319-0315-ACA0-D0B3AC2EEF73}"/>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91B9A05-8E67-D38E-B43D-CBD61C49E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6DF51-1089-8068-48C9-33ADABB5A8A3}"/>
              </a:ext>
            </a:extLst>
          </p:cNvPr>
          <p:cNvSpPr>
            <a:spLocks noGrp="1"/>
          </p:cNvSpPr>
          <p:nvPr>
            <p:ph type="title"/>
          </p:nvPr>
        </p:nvSpPr>
        <p:spPr>
          <a:xfrm>
            <a:off x="630936" y="639520"/>
            <a:ext cx="4047390" cy="1719072"/>
          </a:xfrm>
        </p:spPr>
        <p:txBody>
          <a:bodyPr vert="horz" lIns="91440" tIns="45720" rIns="91440" bIns="45720" rtlCol="0" anchor="b">
            <a:noAutofit/>
          </a:bodyPr>
          <a:lstStyle/>
          <a:p>
            <a:pPr marL="0" marR="0" algn="just">
              <a:lnSpc>
                <a:spcPct val="150000"/>
              </a:lnSpc>
              <a:spcBef>
                <a:spcPts val="800"/>
              </a:spcBef>
              <a:spcAft>
                <a:spcPts val="400"/>
              </a:spcAft>
            </a:pPr>
            <a:r>
              <a:rPr lang="en-US">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NATURAL LANGUAGE PROCESSING</a:t>
            </a:r>
            <a:endParaRPr lang="en-US"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4105" name="sketch line">
            <a:extLst>
              <a:ext uri="{FF2B5EF4-FFF2-40B4-BE49-F238E27FC236}">
                <a16:creationId xmlns:a16="http://schemas.microsoft.com/office/drawing/2014/main" id="{410ED96C-4228-8340-17C8-2901ADC1E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660C5F4-89D1-05D8-96B1-6EBC28B4095C}"/>
              </a:ext>
            </a:extLst>
          </p:cNvPr>
          <p:cNvSpPr>
            <a:spLocks noGrp="1"/>
          </p:cNvSpPr>
          <p:nvPr>
            <p:ph type="body" sz="half" idx="2"/>
          </p:nvPr>
        </p:nvSpPr>
        <p:spPr>
          <a:xfrm>
            <a:off x="630935" y="2807208"/>
            <a:ext cx="5003746" cy="3410712"/>
          </a:xfrm>
        </p:spPr>
        <p:txBody>
          <a:bodyPr vert="horz" lIns="91440" tIns="45720" rIns="91440" bIns="45720" rtlCol="0" anchor="t">
            <a:normAutofit fontScale="92500" lnSpcReduction="10000"/>
          </a:bodyPr>
          <a:lstStyle/>
          <a:p>
            <a:pPr algn="just">
              <a:lnSpc>
                <a:spcPct val="150000"/>
              </a:lnSpc>
            </a:pPr>
            <a:r>
              <a:rPr lang="en-US" sz="28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Natural Language Processing (NLP) enables artificial intelligence systems to understand, interpret, summarize, and generate human language in meaningful ways.</a:t>
            </a:r>
            <a:endParaRPr lang="en-US" sz="4400" dirty="0"/>
          </a:p>
        </p:txBody>
      </p:sp>
      <p:pic>
        <p:nvPicPr>
          <p:cNvPr id="19458" name="Picture 2" descr="Natural Language Processing (NLP) and Its Applications - DEV Community">
            <a:extLst>
              <a:ext uri="{FF2B5EF4-FFF2-40B4-BE49-F238E27FC236}">
                <a16:creationId xmlns:a16="http://schemas.microsoft.com/office/drawing/2014/main" id="{E828A67C-3C51-3282-B6AC-EED3FFC0AC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27240" y="1330510"/>
            <a:ext cx="6172200" cy="400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35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F8B42C-99F7-A16B-892F-5CDF459A820A}"/>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B786AB3-A5F4-2771-BD9C-EF95590E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D387918-555C-C41D-AEF7-70E9DDD6E299}"/>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L="0" marR="0" algn="ctr">
              <a:lnSpc>
                <a:spcPct val="150000"/>
              </a:lnSpc>
              <a:spcBef>
                <a:spcPts val="800"/>
              </a:spcBef>
              <a:spcAft>
                <a:spcPts val="400"/>
              </a:spcAft>
            </a:pPr>
            <a:r>
              <a:rPr lang="en-US"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Key NLP Functions</a:t>
            </a:r>
            <a:endParaRPr lang="en-US" sz="54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sketch line">
            <a:extLst>
              <a:ext uri="{FF2B5EF4-FFF2-40B4-BE49-F238E27FC236}">
                <a16:creationId xmlns:a16="http://schemas.microsoft.com/office/drawing/2014/main" id="{775D1262-03B0-3210-CD47-1BA133249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4CD5DE2-26ED-BFB7-E5A2-BCF41310DFB3}"/>
              </a:ext>
            </a:extLst>
          </p:cNvPr>
          <p:cNvGraphicFramePr>
            <a:graphicFrameLocks noGrp="1"/>
          </p:cNvGraphicFramePr>
          <p:nvPr>
            <p:extLst>
              <p:ext uri="{D42A27DB-BD31-4B8C-83A1-F6EECF244321}">
                <p14:modId xmlns:p14="http://schemas.microsoft.com/office/powerpoint/2010/main" val="3073259702"/>
              </p:ext>
            </p:extLst>
          </p:nvPr>
        </p:nvGraphicFramePr>
        <p:xfrm>
          <a:off x="425302" y="2552581"/>
          <a:ext cx="11111024" cy="3319566"/>
        </p:xfrm>
        <a:graphic>
          <a:graphicData uri="http://schemas.openxmlformats.org/drawingml/2006/table">
            <a:tbl>
              <a:tblPr firstRow="1" bandRow="1">
                <a:tableStyleId>{9DCAF9ED-07DC-4A11-8D7F-57B35C25682E}</a:tableStyleId>
              </a:tblPr>
              <a:tblGrid>
                <a:gridCol w="2843213">
                  <a:extLst>
                    <a:ext uri="{9D8B030D-6E8A-4147-A177-3AD203B41FA5}">
                      <a16:colId xmlns:a16="http://schemas.microsoft.com/office/drawing/2014/main" val="1142135530"/>
                    </a:ext>
                  </a:extLst>
                </a:gridCol>
                <a:gridCol w="8267811">
                  <a:extLst>
                    <a:ext uri="{9D8B030D-6E8A-4147-A177-3AD203B41FA5}">
                      <a16:colId xmlns:a16="http://schemas.microsoft.com/office/drawing/2014/main" val="2658842145"/>
                    </a:ext>
                  </a:extLst>
                </a:gridCol>
              </a:tblGrid>
              <a:tr h="553261">
                <a:tc>
                  <a:txBody>
                    <a:bodyPr/>
                    <a:lstStyle/>
                    <a:p>
                      <a:pPr marL="0" marR="0" algn="just">
                        <a:lnSpc>
                          <a:spcPct val="150000"/>
                        </a:lnSpc>
                        <a:spcBef>
                          <a:spcPts val="180"/>
                        </a:spcBef>
                        <a:spcAft>
                          <a:spcPts val="180"/>
                        </a:spcAft>
                      </a:pPr>
                      <a:r>
                        <a:rPr lang="en-US" sz="2400">
                          <a:effectLst/>
                        </a:rPr>
                        <a:t>Function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Application</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7765696"/>
                  </a:ext>
                </a:extLst>
              </a:tr>
              <a:tr h="553261">
                <a:tc>
                  <a:txBody>
                    <a:bodyPr/>
                    <a:lstStyle/>
                    <a:p>
                      <a:pPr marL="0" marR="0" algn="just">
                        <a:lnSpc>
                          <a:spcPct val="150000"/>
                        </a:lnSpc>
                        <a:spcBef>
                          <a:spcPts val="180"/>
                        </a:spcBef>
                        <a:spcAft>
                          <a:spcPts val="180"/>
                        </a:spcAft>
                      </a:pPr>
                      <a:r>
                        <a:rPr lang="en-US" sz="2400">
                          <a:effectLst/>
                        </a:rPr>
                        <a:t>Text Classification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Categorize incident reports</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06900211"/>
                  </a:ext>
                </a:extLst>
              </a:tr>
              <a:tr h="553261">
                <a:tc>
                  <a:txBody>
                    <a:bodyPr/>
                    <a:lstStyle/>
                    <a:p>
                      <a:pPr marL="0" marR="0" algn="just">
                        <a:lnSpc>
                          <a:spcPct val="150000"/>
                        </a:lnSpc>
                        <a:spcBef>
                          <a:spcPts val="180"/>
                        </a:spcBef>
                        <a:spcAft>
                          <a:spcPts val="180"/>
                        </a:spcAft>
                      </a:pPr>
                      <a:r>
                        <a:rPr lang="en-US" sz="2400">
                          <a:effectLst/>
                        </a:rPr>
                        <a:t>Sentiment Analysis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Gauge public feedback on environmental programs</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84514045"/>
                  </a:ext>
                </a:extLst>
              </a:tr>
              <a:tr h="553261">
                <a:tc>
                  <a:txBody>
                    <a:bodyPr/>
                    <a:lstStyle/>
                    <a:p>
                      <a:pPr marL="0" marR="0" algn="just">
                        <a:lnSpc>
                          <a:spcPct val="150000"/>
                        </a:lnSpc>
                        <a:spcBef>
                          <a:spcPts val="180"/>
                        </a:spcBef>
                        <a:spcAft>
                          <a:spcPts val="180"/>
                        </a:spcAft>
                      </a:pPr>
                      <a:r>
                        <a:rPr lang="en-US" sz="2400">
                          <a:effectLst/>
                        </a:rPr>
                        <a:t>Text Summarization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Condense long policy documents</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11684212"/>
                  </a:ext>
                </a:extLst>
              </a:tr>
              <a:tr h="553261">
                <a:tc>
                  <a:txBody>
                    <a:bodyPr/>
                    <a:lstStyle/>
                    <a:p>
                      <a:pPr marL="0" marR="0" algn="just">
                        <a:lnSpc>
                          <a:spcPct val="150000"/>
                        </a:lnSpc>
                        <a:spcBef>
                          <a:spcPts val="180"/>
                        </a:spcBef>
                        <a:spcAft>
                          <a:spcPts val="180"/>
                        </a:spcAft>
                      </a:pPr>
                      <a:r>
                        <a:rPr lang="en-US" sz="2400">
                          <a:effectLst/>
                        </a:rPr>
                        <a:t>Machine Translation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Convert messages to local languages</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1964629"/>
                  </a:ext>
                </a:extLst>
              </a:tr>
              <a:tr h="553261">
                <a:tc>
                  <a:txBody>
                    <a:bodyPr/>
                    <a:lstStyle/>
                    <a:p>
                      <a:pPr marL="0" marR="0" algn="just">
                        <a:lnSpc>
                          <a:spcPct val="150000"/>
                        </a:lnSpc>
                        <a:spcBef>
                          <a:spcPts val="180"/>
                        </a:spcBef>
                        <a:spcAft>
                          <a:spcPts val="180"/>
                        </a:spcAft>
                      </a:pPr>
                      <a:r>
                        <a:rPr lang="en-US" sz="2400">
                          <a:effectLst/>
                        </a:rPr>
                        <a:t>Question Answering</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dirty="0">
                          <a:effectLst/>
                        </a:rPr>
                        <a:t>AI-driven helpdesk for sanitation issues</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65049181"/>
                  </a:ext>
                </a:extLst>
              </a:tr>
            </a:tbl>
          </a:graphicData>
        </a:graphic>
      </p:graphicFrame>
    </p:spTree>
    <p:extLst>
      <p:ext uri="{BB962C8B-B14F-4D97-AF65-F5344CB8AC3E}">
        <p14:creationId xmlns:p14="http://schemas.microsoft.com/office/powerpoint/2010/main" val="108316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664CB8-31E5-7396-CB65-56A7EE443812}"/>
            </a:ext>
          </a:extLst>
        </p:cNvPr>
        <p:cNvGrpSpPr/>
        <p:nvPr/>
      </p:nvGrpSpPr>
      <p:grpSpPr>
        <a:xfrm>
          <a:off x="0" y="0"/>
          <a:ext cx="0" cy="0"/>
          <a:chOff x="0" y="0"/>
          <a:chExt cx="0" cy="0"/>
        </a:xfrm>
      </p:grpSpPr>
      <p:sp useBgFill="1">
        <p:nvSpPr>
          <p:cNvPr id="23563" name="Rectangle 2356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03DF4-C5BC-7019-4FD1-95ACE217856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800">
                <a:effectLst/>
              </a:rPr>
              <a:t>LARGE LANGUAGE MODELS (LLMs) AND GENERATIVE AI</a:t>
            </a:r>
            <a:endParaRPr lang="en-US" sz="3800"/>
          </a:p>
        </p:txBody>
      </p:sp>
      <p:sp>
        <p:nvSpPr>
          <p:cNvPr id="2356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7893446-7D5C-D0C0-9B19-5FD39BFFD572}"/>
              </a:ext>
            </a:extLst>
          </p:cNvPr>
          <p:cNvSpPr>
            <a:spLocks noGrp="1"/>
          </p:cNvSpPr>
          <p:nvPr>
            <p:ph type="body" sz="half" idx="2"/>
          </p:nvPr>
        </p:nvSpPr>
        <p:spPr>
          <a:xfrm>
            <a:off x="640080" y="2872899"/>
            <a:ext cx="4243589" cy="3320668"/>
          </a:xfrm>
        </p:spPr>
        <p:txBody>
          <a:bodyPr vert="horz" lIns="91440" tIns="45720" rIns="91440" bIns="45720" rtlCol="0">
            <a:normAutofit fontScale="70000" lnSpcReduction="20000"/>
          </a:bodyPr>
          <a:lstStyle/>
          <a:p>
            <a:pPr marR="0" algn="just">
              <a:lnSpc>
                <a:spcPct val="160000"/>
              </a:lnSpc>
              <a:spcBef>
                <a:spcPts val="900"/>
              </a:spcBef>
              <a:spcAft>
                <a:spcPts val="900"/>
              </a:spcAft>
            </a:pPr>
            <a:r>
              <a:rPr lang="en-US" sz="2800" dirty="0">
                <a:effectLst/>
              </a:rPr>
              <a:t>Large Language Models like ChatGPT, Gemini, Claude, and Copilot are trained on vast datasets of text and code. They understand patterns, semantics, and context to generate coherent, human-like responses.</a:t>
            </a:r>
          </a:p>
        </p:txBody>
      </p:sp>
      <p:pic>
        <p:nvPicPr>
          <p:cNvPr id="23558" name="Picture 6" descr="What I learned from Bloomberg's experience of building their own LLM">
            <a:extLst>
              <a:ext uri="{FF2B5EF4-FFF2-40B4-BE49-F238E27FC236}">
                <a16:creationId xmlns:a16="http://schemas.microsoft.com/office/drawing/2014/main" id="{EB04FB37-48A9-3209-8631-5ED38C056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9748" r="1756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00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B7E77B-F91B-C480-1CEC-E7D9E0D3BB3E}"/>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A5DC75D-DCCA-B272-0D1B-77F25273A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F05E97-B34F-6A5C-8266-C72953286AF0}"/>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L="0" marR="0" algn="ctr">
              <a:lnSpc>
                <a:spcPct val="150000"/>
              </a:lnSpc>
              <a:spcBef>
                <a:spcPts val="800"/>
              </a:spcBef>
              <a:spcAft>
                <a:spcPts val="400"/>
              </a:spcAft>
            </a:pPr>
            <a:r>
              <a:rPr kumimoji="0" lang="en-US" sz="4000" b="1" i="0" u="none" strike="noStrike" kern="1200" cap="none" spc="0" normalizeH="0" baseline="0" noProof="0" dirty="0">
                <a:ln>
                  <a:noFill/>
                </a:ln>
                <a:effectLst/>
                <a:uLnTx/>
                <a:uFillTx/>
                <a:latin typeface="Aptos Display" panose="02110004020202020204"/>
                <a:ea typeface="+mj-ea"/>
                <a:cs typeface="+mj-cs"/>
              </a:rPr>
              <a:t>Predictive Modeling Steps </a:t>
            </a:r>
            <a:endPar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sketch line">
            <a:extLst>
              <a:ext uri="{FF2B5EF4-FFF2-40B4-BE49-F238E27FC236}">
                <a16:creationId xmlns:a16="http://schemas.microsoft.com/office/drawing/2014/main" id="{10D92574-8C7D-9A02-7630-F6380FC7D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extBox 3">
            <a:extLst>
              <a:ext uri="{FF2B5EF4-FFF2-40B4-BE49-F238E27FC236}">
                <a16:creationId xmlns:a16="http://schemas.microsoft.com/office/drawing/2014/main" id="{1C517F97-7A9F-412C-43CD-836568AC81B2}"/>
              </a:ext>
            </a:extLst>
          </p:cNvPr>
          <p:cNvGraphicFramePr/>
          <p:nvPr>
            <p:extLst>
              <p:ext uri="{D42A27DB-BD31-4B8C-83A1-F6EECF244321}">
                <p14:modId xmlns:p14="http://schemas.microsoft.com/office/powerpoint/2010/main" val="35324113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34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E4B426-F24B-8F62-BA66-245ADE69E914}"/>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6E195F8-64BE-5FFA-9024-764498B7F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777363C-1284-309C-DFF0-08FF5345569A}"/>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L="0" marR="0" algn="ctr">
              <a:lnSpc>
                <a:spcPct val="150000"/>
              </a:lnSpc>
              <a:spcBef>
                <a:spcPts val="800"/>
              </a:spcBef>
              <a:spcAft>
                <a:spcPts val="400"/>
              </a:spcAft>
            </a:pPr>
            <a:r>
              <a:rPr lang="en-US" sz="36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Use Cases</a:t>
            </a:r>
            <a:endParaRPr lang="en-US" sz="36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sketch line">
            <a:extLst>
              <a:ext uri="{FF2B5EF4-FFF2-40B4-BE49-F238E27FC236}">
                <a16:creationId xmlns:a16="http://schemas.microsoft.com/office/drawing/2014/main" id="{5E446830-6BE5-7158-D084-4F02DC8FD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4EB61EF8-9B5B-83C9-ED2C-BFE16F6D557D}"/>
              </a:ext>
            </a:extLst>
          </p:cNvPr>
          <p:cNvGraphicFramePr>
            <a:graphicFrameLocks noGrp="1"/>
          </p:cNvGraphicFramePr>
          <p:nvPr>
            <p:extLst>
              <p:ext uri="{D42A27DB-BD31-4B8C-83A1-F6EECF244321}">
                <p14:modId xmlns:p14="http://schemas.microsoft.com/office/powerpoint/2010/main" val="2738400551"/>
              </p:ext>
            </p:extLst>
          </p:nvPr>
        </p:nvGraphicFramePr>
        <p:xfrm>
          <a:off x="621898" y="2215301"/>
          <a:ext cx="10945155" cy="3013710"/>
        </p:xfrm>
        <a:graphic>
          <a:graphicData uri="http://schemas.openxmlformats.org/drawingml/2006/table">
            <a:tbl>
              <a:tblPr firstRow="1" bandRow="1">
                <a:tableStyleId>{9DCAF9ED-07DC-4A11-8D7F-57B35C25682E}</a:tableStyleId>
              </a:tblPr>
              <a:tblGrid>
                <a:gridCol w="3322781">
                  <a:extLst>
                    <a:ext uri="{9D8B030D-6E8A-4147-A177-3AD203B41FA5}">
                      <a16:colId xmlns:a16="http://schemas.microsoft.com/office/drawing/2014/main" val="4287050805"/>
                    </a:ext>
                  </a:extLst>
                </a:gridCol>
                <a:gridCol w="7622374">
                  <a:extLst>
                    <a:ext uri="{9D8B030D-6E8A-4147-A177-3AD203B41FA5}">
                      <a16:colId xmlns:a16="http://schemas.microsoft.com/office/drawing/2014/main" val="870699489"/>
                    </a:ext>
                  </a:extLst>
                </a:gridCol>
              </a:tblGrid>
              <a:tr h="0">
                <a:tc>
                  <a:txBody>
                    <a:bodyPr/>
                    <a:lstStyle/>
                    <a:p>
                      <a:pPr marL="0" marR="0" algn="just">
                        <a:lnSpc>
                          <a:spcPct val="150000"/>
                        </a:lnSpc>
                        <a:spcBef>
                          <a:spcPts val="180"/>
                        </a:spcBef>
                        <a:spcAft>
                          <a:spcPts val="180"/>
                        </a:spcAft>
                      </a:pPr>
                      <a:r>
                        <a:rPr lang="en-US" sz="2400">
                          <a:effectLst/>
                        </a:rPr>
                        <a:t>Function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Example</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24750061"/>
                  </a:ext>
                </a:extLst>
              </a:tr>
              <a:tr h="0">
                <a:tc>
                  <a:txBody>
                    <a:bodyPr/>
                    <a:lstStyle/>
                    <a:p>
                      <a:pPr marL="0" marR="0" algn="just">
                        <a:lnSpc>
                          <a:spcPct val="150000"/>
                        </a:lnSpc>
                        <a:spcBef>
                          <a:spcPts val="180"/>
                        </a:spcBef>
                        <a:spcAft>
                          <a:spcPts val="180"/>
                        </a:spcAft>
                      </a:pPr>
                      <a:r>
                        <a:rPr lang="en-US" sz="2400">
                          <a:effectLst/>
                        </a:rPr>
                        <a:t>Data Interpretation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Explain trends in air pollution data</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67050097"/>
                  </a:ext>
                </a:extLst>
              </a:tr>
              <a:tr h="0">
                <a:tc>
                  <a:txBody>
                    <a:bodyPr/>
                    <a:lstStyle/>
                    <a:p>
                      <a:pPr marL="0" marR="0" algn="just">
                        <a:lnSpc>
                          <a:spcPct val="150000"/>
                        </a:lnSpc>
                        <a:spcBef>
                          <a:spcPts val="180"/>
                        </a:spcBef>
                        <a:spcAft>
                          <a:spcPts val="180"/>
                        </a:spcAft>
                      </a:pPr>
                      <a:r>
                        <a:rPr lang="en-US" sz="2400">
                          <a:effectLst/>
                        </a:rPr>
                        <a:t>Awareness Campaigns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Create sanitation campaign scripts</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6620505"/>
                  </a:ext>
                </a:extLst>
              </a:tr>
              <a:tr h="0">
                <a:tc>
                  <a:txBody>
                    <a:bodyPr/>
                    <a:lstStyle/>
                    <a:p>
                      <a:pPr marL="0" marR="0" algn="just">
                        <a:lnSpc>
                          <a:spcPct val="150000"/>
                        </a:lnSpc>
                        <a:spcBef>
                          <a:spcPts val="180"/>
                        </a:spcBef>
                        <a:spcAft>
                          <a:spcPts val="180"/>
                        </a:spcAft>
                      </a:pPr>
                      <a:r>
                        <a:rPr lang="en-US" sz="2400">
                          <a:effectLst/>
                        </a:rPr>
                        <a:t>Predictive Reports</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a:effectLst/>
                        </a:rPr>
                        <a:t>Generate automated inspection summaries</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28116513"/>
                  </a:ext>
                </a:extLst>
              </a:tr>
              <a:tr h="0">
                <a:tc>
                  <a:txBody>
                    <a:bodyPr/>
                    <a:lstStyle/>
                    <a:p>
                      <a:pPr marL="0" marR="0" algn="just">
                        <a:lnSpc>
                          <a:spcPct val="150000"/>
                        </a:lnSpc>
                        <a:spcBef>
                          <a:spcPts val="180"/>
                        </a:spcBef>
                        <a:spcAft>
                          <a:spcPts val="180"/>
                        </a:spcAft>
                      </a:pPr>
                      <a:r>
                        <a:rPr lang="en-US" sz="2400">
                          <a:effectLst/>
                        </a:rPr>
                        <a:t>Policy Support</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400" dirty="0">
                          <a:effectLst/>
                        </a:rPr>
                        <a:t>Draft recommendations for national sanitation policy updates</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45212473"/>
                  </a:ext>
                </a:extLst>
              </a:tr>
            </a:tbl>
          </a:graphicData>
        </a:graphic>
      </p:graphicFrame>
    </p:spTree>
    <p:extLst>
      <p:ext uri="{BB962C8B-B14F-4D97-AF65-F5344CB8AC3E}">
        <p14:creationId xmlns:p14="http://schemas.microsoft.com/office/powerpoint/2010/main" val="332637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DCEF1C-C4FD-2658-0630-2C7597FD94E9}"/>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D47074A-4795-5ACE-C4ED-868E29BC1E22}"/>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Outline</a:t>
            </a:r>
          </a:p>
        </p:txBody>
      </p:sp>
      <p:pic>
        <p:nvPicPr>
          <p:cNvPr id="13" name="Picture 12">
            <a:extLst>
              <a:ext uri="{FF2B5EF4-FFF2-40B4-BE49-F238E27FC236}">
                <a16:creationId xmlns:a16="http://schemas.microsoft.com/office/drawing/2014/main" id="{CE13322F-490E-770B-1257-660969BD25F5}"/>
              </a:ext>
            </a:extLst>
          </p:cNvPr>
          <p:cNvPicPr>
            <a:picLocks noChangeAspect="1"/>
          </p:cNvPicPr>
          <p:nvPr/>
        </p:nvPicPr>
        <p:blipFill>
          <a:blip r:embed="rId2"/>
          <a:srcRect l="32610" r="29898" b="-1"/>
          <a:stretch>
            <a:fillRect/>
          </a:stretch>
        </p:blipFill>
        <p:spPr>
          <a:xfrm>
            <a:off x="7675468" y="10"/>
            <a:ext cx="4516531" cy="6857990"/>
          </a:xfrm>
          <a:prstGeom prst="rect">
            <a:avLst/>
          </a:prstGeom>
          <a:effectLst/>
        </p:spPr>
      </p:pic>
      <p:graphicFrame>
        <p:nvGraphicFramePr>
          <p:cNvPr id="5" name="TextBox 2">
            <a:extLst>
              <a:ext uri="{FF2B5EF4-FFF2-40B4-BE49-F238E27FC236}">
                <a16:creationId xmlns:a16="http://schemas.microsoft.com/office/drawing/2014/main" id="{18F3AA15-CFE5-161E-C37E-5FF1128ADBAD}"/>
              </a:ext>
            </a:extLst>
          </p:cNvPr>
          <p:cNvGraphicFramePr/>
          <p:nvPr>
            <p:extLst>
              <p:ext uri="{D42A27DB-BD31-4B8C-83A1-F6EECF244321}">
                <p14:modId xmlns:p14="http://schemas.microsoft.com/office/powerpoint/2010/main" val="334501848"/>
              </p:ext>
            </p:extLst>
          </p:nvPr>
        </p:nvGraphicFramePr>
        <p:xfrm>
          <a:off x="836680" y="1915297"/>
          <a:ext cx="6379666" cy="4436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440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B9176C-B1D8-7065-0D0B-0CAED6C2117F}"/>
            </a:ext>
          </a:extLst>
        </p:cNvPr>
        <p:cNvGrpSpPr/>
        <p:nvPr/>
      </p:nvGrpSpPr>
      <p:grpSpPr>
        <a:xfrm>
          <a:off x="0" y="0"/>
          <a:ext cx="0" cy="0"/>
          <a:chOff x="0" y="0"/>
          <a:chExt cx="0" cy="0"/>
        </a:xfrm>
      </p:grpSpPr>
      <p:sp useBgFill="1">
        <p:nvSpPr>
          <p:cNvPr id="28683" name="Rectangle 2868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E0E39D-0F1C-4ACE-051A-28B60D72AF9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effectLst/>
                <a:latin typeface="+mj-lt"/>
                <a:ea typeface="+mj-ea"/>
                <a:cs typeface="+mj-cs"/>
              </a:rPr>
              <a:t>INTEGRATION: PREDICTIVE AI MEETS GENERATIVE AI </a:t>
            </a:r>
            <a:endParaRPr lang="en-US" sz="3000" kern="1200">
              <a:solidFill>
                <a:schemeClr val="tx1"/>
              </a:solidFill>
              <a:latin typeface="+mj-lt"/>
              <a:ea typeface="+mj-ea"/>
              <a:cs typeface="+mj-cs"/>
            </a:endParaRPr>
          </a:p>
        </p:txBody>
      </p:sp>
      <p:sp>
        <p:nvSpPr>
          <p:cNvPr id="2868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1443E7-7050-C903-6E96-44F0E727D38D}"/>
              </a:ext>
            </a:extLst>
          </p:cNvPr>
          <p:cNvSpPr>
            <a:spLocks noGrp="1"/>
          </p:cNvSpPr>
          <p:nvPr>
            <p:ph type="body" sz="half" idx="2"/>
          </p:nvPr>
        </p:nvSpPr>
        <p:spPr>
          <a:xfrm>
            <a:off x="630936" y="2660904"/>
            <a:ext cx="4818888" cy="3547872"/>
          </a:xfrm>
        </p:spPr>
        <p:txBody>
          <a:bodyPr vert="horz" lIns="91440" tIns="45720" rIns="91440" bIns="45720" rtlCol="0" anchor="t">
            <a:normAutofit fontScale="92500" lnSpcReduction="20000"/>
          </a:bodyPr>
          <a:lstStyle/>
          <a:p>
            <a:pPr marR="0" algn="just">
              <a:lnSpc>
                <a:spcPct val="150000"/>
              </a:lnSpc>
              <a:spcBef>
                <a:spcPts val="900"/>
              </a:spcBef>
              <a:spcAft>
                <a:spcPts val="900"/>
              </a:spcAft>
            </a:pPr>
            <a:r>
              <a:rPr lang="en-US" sz="2400" dirty="0">
                <a:effectLst/>
              </a:rPr>
              <a:t>The integration of predictive AI (focused on forecasting outcomes from historical data) and generative AI (focused on creating new content and simulations) is creating powerful hybrid AI systems that combine foresight with creative action.</a:t>
            </a:r>
          </a:p>
        </p:txBody>
      </p:sp>
      <p:pic>
        <p:nvPicPr>
          <p:cNvPr id="28674" name="Picture 2" descr="Generative AI vs Predictive AI: Enterprise AI Strategy for 2025">
            <a:extLst>
              <a:ext uri="{FF2B5EF4-FFF2-40B4-BE49-F238E27FC236}">
                <a16:creationId xmlns:a16="http://schemas.microsoft.com/office/drawing/2014/main" id="{07FE98C0-5CEC-A990-2147-228FE892B44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309"/>
          <a:stretch/>
        </p:blipFill>
        <p:spPr bwMode="auto">
          <a:xfrm>
            <a:off x="6099048" y="1296965"/>
            <a:ext cx="5458968" cy="41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71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B7F8E6-B1D9-73C3-62A3-822013CD9DA8}"/>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747D1BC-7737-5DD4-097C-3855D2245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5D960A-C2F5-644E-F463-55F388CA13D4}"/>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5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Integrated Workflow</a:t>
            </a:r>
            <a:r>
              <a:rPr lang="en-US" sz="2800" dirty="0">
                <a:effectLst/>
              </a:rPr>
              <a:t> </a:t>
            </a:r>
            <a:endParaRPr lang="en-US" sz="11500" b="0" i="0" kern="1200" dirty="0">
              <a:solidFill>
                <a:schemeClr val="tx1"/>
              </a:solidFill>
              <a:effectLst/>
              <a:latin typeface="+mj-lt"/>
              <a:ea typeface="+mj-ea"/>
              <a:cs typeface="+mj-cs"/>
            </a:endParaRPr>
          </a:p>
        </p:txBody>
      </p:sp>
      <p:sp>
        <p:nvSpPr>
          <p:cNvPr id="47" name="sketch line">
            <a:extLst>
              <a:ext uri="{FF2B5EF4-FFF2-40B4-BE49-F238E27FC236}">
                <a16:creationId xmlns:a16="http://schemas.microsoft.com/office/drawing/2014/main" id="{7872CBBD-5DE2-409B-1F09-5E629BA4B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extBox 3">
            <a:extLst>
              <a:ext uri="{FF2B5EF4-FFF2-40B4-BE49-F238E27FC236}">
                <a16:creationId xmlns:a16="http://schemas.microsoft.com/office/drawing/2014/main" id="{20BFAB4D-6B24-2FED-7CA3-88146CEAC6E4}"/>
              </a:ext>
            </a:extLst>
          </p:cNvPr>
          <p:cNvGraphicFramePr/>
          <p:nvPr>
            <p:extLst>
              <p:ext uri="{D42A27DB-BD31-4B8C-83A1-F6EECF244321}">
                <p14:modId xmlns:p14="http://schemas.microsoft.com/office/powerpoint/2010/main" val="3637663979"/>
              </p:ext>
            </p:extLst>
          </p:nvPr>
        </p:nvGraphicFramePr>
        <p:xfrm>
          <a:off x="838200" y="2228087"/>
          <a:ext cx="10783186" cy="2984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822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AA2E54-7606-0F09-E762-FB8A00938748}"/>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B00E11-5DD0-8BF7-63F5-7E5DA779CAEF}"/>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Benefits of AI for Environmental Health</a:t>
            </a:r>
            <a:r>
              <a:rPr lang="en-US" sz="6000" dirty="0">
                <a:effectLst/>
              </a:rPr>
              <a:t> </a:t>
            </a:r>
            <a:endParaRPr lang="en-US" sz="8800" b="0" i="0" kern="1200" dirty="0">
              <a:solidFill>
                <a:schemeClr val="tx1"/>
              </a:solidFill>
              <a:effectLst/>
              <a:latin typeface="+mj-lt"/>
              <a:ea typeface="+mj-ea"/>
              <a:cs typeface="+mj-cs"/>
            </a:endParaRPr>
          </a:p>
        </p:txBody>
      </p:sp>
      <p:sp>
        <p:nvSpPr>
          <p:cNvPr id="5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extBox 3">
            <a:extLst>
              <a:ext uri="{FF2B5EF4-FFF2-40B4-BE49-F238E27FC236}">
                <a16:creationId xmlns:a16="http://schemas.microsoft.com/office/drawing/2014/main" id="{B95F4AA9-80EB-6A2E-7E50-C3912045CCA5}"/>
              </a:ext>
            </a:extLst>
          </p:cNvPr>
          <p:cNvGraphicFramePr/>
          <p:nvPr>
            <p:extLst>
              <p:ext uri="{D42A27DB-BD31-4B8C-83A1-F6EECF244321}">
                <p14:modId xmlns:p14="http://schemas.microsoft.com/office/powerpoint/2010/main" val="313809779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976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EE7A55-C032-16E6-03C2-B9EB7D071322}"/>
            </a:ext>
          </a:extLst>
        </p:cNvPr>
        <p:cNvGrpSpPr/>
        <p:nvPr/>
      </p:nvGrpSpPr>
      <p:grpSpPr>
        <a:xfrm>
          <a:off x="0" y="0"/>
          <a:ext cx="0" cy="0"/>
          <a:chOff x="0" y="0"/>
          <a:chExt cx="0" cy="0"/>
        </a:xfrm>
      </p:grpSpPr>
      <p:sp useBgFill="1">
        <p:nvSpPr>
          <p:cNvPr id="28683" name="Rectangle 28682">
            <a:extLst>
              <a:ext uri="{FF2B5EF4-FFF2-40B4-BE49-F238E27FC236}">
                <a16:creationId xmlns:a16="http://schemas.microsoft.com/office/drawing/2014/main" id="{6B5E3524-7CDB-DDA2-799D-B8F5E70D4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9BA2B-A3D8-358D-02CB-BD28F499E062}"/>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600">
                <a:solidFill>
                  <a:srgbClr val="000000"/>
                </a:solidFill>
                <a:latin typeface="Aptos" panose="020B0004020202020204" pitchFamily="34" charset="0"/>
                <a:ea typeface="Times New Roman" panose="02020603050405020304" pitchFamily="18" charset="0"/>
                <a:cs typeface="Times New Roman" panose="02020603050405020304" pitchFamily="18" charset="0"/>
              </a:rPr>
              <a:t>AI E</a:t>
            </a:r>
            <a:r>
              <a:rPr lang="en-US" sz="36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THICS AND GOVERNANCE</a:t>
            </a:r>
            <a:r>
              <a:rPr lang="en-US">
                <a:effectLst/>
              </a:rPr>
              <a:t> </a:t>
            </a:r>
            <a:r>
              <a:rPr lang="en-US" sz="4800" kern="1200">
                <a:solidFill>
                  <a:schemeClr val="tx1"/>
                </a:solidFill>
                <a:effectLst/>
                <a:latin typeface="+mj-lt"/>
                <a:ea typeface="+mj-ea"/>
                <a:cs typeface="+mj-cs"/>
              </a:rPr>
              <a:t> </a:t>
            </a:r>
            <a:endParaRPr lang="en-US" sz="4800" kern="1200" dirty="0">
              <a:solidFill>
                <a:schemeClr val="tx1"/>
              </a:solidFill>
              <a:latin typeface="+mj-lt"/>
              <a:ea typeface="+mj-ea"/>
              <a:cs typeface="+mj-cs"/>
            </a:endParaRPr>
          </a:p>
        </p:txBody>
      </p:sp>
      <p:sp>
        <p:nvSpPr>
          <p:cNvPr id="28684" name="sketch line">
            <a:extLst>
              <a:ext uri="{FF2B5EF4-FFF2-40B4-BE49-F238E27FC236}">
                <a16:creationId xmlns:a16="http://schemas.microsoft.com/office/drawing/2014/main" id="{C56C6EA0-864F-A82F-FC86-8EC07DAB4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313ECFB-3CF8-55B2-FBC9-C5837111647C}"/>
              </a:ext>
            </a:extLst>
          </p:cNvPr>
          <p:cNvSpPr>
            <a:spLocks noGrp="1"/>
          </p:cNvSpPr>
          <p:nvPr>
            <p:ph type="body" sz="half" idx="2"/>
          </p:nvPr>
        </p:nvSpPr>
        <p:spPr>
          <a:xfrm>
            <a:off x="630936" y="2660904"/>
            <a:ext cx="4818888" cy="3547872"/>
          </a:xfrm>
        </p:spPr>
        <p:txBody>
          <a:bodyPr vert="horz" lIns="91440" tIns="45720" rIns="91440" bIns="45720" rtlCol="0" anchor="t">
            <a:normAutofit fontScale="92500" lnSpcReduction="10000"/>
          </a:bodyPr>
          <a:lstStyle/>
          <a:p>
            <a:pPr marR="0" algn="just">
              <a:lnSpc>
                <a:spcPct val="150000"/>
              </a:lnSpc>
              <a:spcBef>
                <a:spcPts val="900"/>
              </a:spcBef>
              <a:spcAft>
                <a:spcPts val="900"/>
              </a:spcAft>
            </a:pPr>
            <a:r>
              <a:rPr lang="en-US" sz="2400" dirty="0">
                <a:effectLst/>
              </a:rPr>
              <a:t>AI ethics and governance are the interconnected frameworks of moral principles and practical policies/regulations that ensure artificial intelligence technologies are developed and deployed responsibly, safely, and for the benefit of humanity</a:t>
            </a:r>
          </a:p>
        </p:txBody>
      </p:sp>
      <p:pic>
        <p:nvPicPr>
          <p:cNvPr id="30724" name="Picture 4" descr="AI Governance Course For Enterprise Leaders | CXO Transform">
            <a:extLst>
              <a:ext uri="{FF2B5EF4-FFF2-40B4-BE49-F238E27FC236}">
                <a16:creationId xmlns:a16="http://schemas.microsoft.com/office/drawing/2014/main" id="{8B39C175-1DEE-5053-C4BB-F0AA50467C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4812" y="1756717"/>
            <a:ext cx="6172200" cy="411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43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223C51-1DFF-66A4-65B9-6FCFACFAD047}"/>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6162626B-5689-86E4-9585-0074AD72E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CBEB236-FAEE-8F5B-762C-76B52168EF04}"/>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44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AI Ethics And Governance</a:t>
            </a:r>
            <a:r>
              <a:rPr lang="en-US" sz="4800" dirty="0">
                <a:effectLst/>
              </a:rPr>
              <a:t> </a:t>
            </a:r>
            <a:endParaRPr lang="en-US" sz="28700" b="0" i="0" kern="1200" dirty="0">
              <a:solidFill>
                <a:schemeClr val="tx1"/>
              </a:solidFill>
              <a:effectLst/>
              <a:latin typeface="+mj-lt"/>
              <a:ea typeface="+mj-ea"/>
              <a:cs typeface="+mj-cs"/>
            </a:endParaRPr>
          </a:p>
        </p:txBody>
      </p:sp>
      <p:sp>
        <p:nvSpPr>
          <p:cNvPr id="50" name="sketch line">
            <a:extLst>
              <a:ext uri="{FF2B5EF4-FFF2-40B4-BE49-F238E27FC236}">
                <a16:creationId xmlns:a16="http://schemas.microsoft.com/office/drawing/2014/main" id="{7FA8FB26-1F7F-FB81-15E6-FA420C9F3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extBox 3">
            <a:extLst>
              <a:ext uri="{FF2B5EF4-FFF2-40B4-BE49-F238E27FC236}">
                <a16:creationId xmlns:a16="http://schemas.microsoft.com/office/drawing/2014/main" id="{39F69632-8C2B-F583-ED4C-D4C0E02DE04D}"/>
              </a:ext>
            </a:extLst>
          </p:cNvPr>
          <p:cNvGraphicFramePr/>
          <p:nvPr>
            <p:extLst>
              <p:ext uri="{D42A27DB-BD31-4B8C-83A1-F6EECF244321}">
                <p14:modId xmlns:p14="http://schemas.microsoft.com/office/powerpoint/2010/main" val="380205433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AF85-8EBE-D88E-86EB-5116DA5BBA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A9BB43-80FE-5706-0976-9DC752BCFA01}"/>
              </a:ext>
            </a:extLst>
          </p:cNvPr>
          <p:cNvSpPr txBox="1"/>
          <p:nvPr/>
        </p:nvSpPr>
        <p:spPr>
          <a:xfrm>
            <a:off x="1579756" y="3113529"/>
            <a:ext cx="9032488" cy="630942"/>
          </a:xfrm>
          <a:prstGeom prst="rect">
            <a:avLst/>
          </a:prstGeom>
          <a:noFill/>
        </p:spPr>
        <p:txBody>
          <a:bodyPr wrap="square">
            <a:spAutoFit/>
          </a:bodyPr>
          <a:lstStyle/>
          <a:p>
            <a:pPr algn="ctr"/>
            <a:r>
              <a:rPr lang="en-US" sz="3500" b="1" dirty="0">
                <a:latin typeface="fkGrotesk"/>
              </a:rPr>
              <a:t>AI Environmental Global Use Cases</a:t>
            </a:r>
            <a:endParaRPr lang="en-US" sz="3500" b="1" dirty="0"/>
          </a:p>
        </p:txBody>
      </p:sp>
    </p:spTree>
    <p:extLst>
      <p:ext uri="{BB962C8B-B14F-4D97-AF65-F5344CB8AC3E}">
        <p14:creationId xmlns:p14="http://schemas.microsoft.com/office/powerpoint/2010/main" val="687800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97D57-DEC9-1D3A-34EF-A179979F08CE}"/>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7906975-8476-0D8F-4739-DC00B50AD71E}"/>
              </a:ext>
            </a:extLst>
          </p:cNvPr>
          <p:cNvSpPr>
            <a:spLocks noGrp="1"/>
          </p:cNvSpPr>
          <p:nvPr>
            <p:ph type="title"/>
          </p:nvPr>
        </p:nvSpPr>
        <p:spPr>
          <a:xfrm>
            <a:off x="838200" y="-23670"/>
            <a:ext cx="10515600" cy="835594"/>
          </a:xfrm>
        </p:spPr>
        <p:txBody>
          <a:bodyPr vert="horz" lIns="91440" tIns="45720" rIns="91440" bIns="45720" rtlCol="0" anchor="ctr">
            <a:normAutofit/>
          </a:bodyPr>
          <a:lstStyle/>
          <a:p>
            <a:pPr algn="ctr"/>
            <a:r>
              <a:rPr lang="en-US" sz="3600" dirty="0">
                <a:latin typeface="fkGrotesk"/>
              </a:rPr>
              <a:t>AI Environmental Global Use Cases</a:t>
            </a:r>
            <a:endParaRPr lang="en-US" sz="50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9324C4C6-60FA-E6CA-6A28-AA8112F2B611}"/>
              </a:ext>
            </a:extLst>
          </p:cNvPr>
          <p:cNvSpPr txBox="1"/>
          <p:nvPr/>
        </p:nvSpPr>
        <p:spPr>
          <a:xfrm>
            <a:off x="430021" y="712490"/>
            <a:ext cx="9526772" cy="593047"/>
          </a:xfrm>
          <a:prstGeom prst="rect">
            <a:avLst/>
          </a:prstGeom>
          <a:noFill/>
        </p:spPr>
        <p:txBody>
          <a:bodyPr wrap="square">
            <a:spAutoFit/>
          </a:bodyPr>
          <a:lstStyle/>
          <a:p>
            <a:pPr marL="0" marR="0">
              <a:lnSpc>
                <a:spcPct val="150000"/>
              </a:lnSpc>
              <a:spcBef>
                <a:spcPts val="900"/>
              </a:spcBef>
              <a:spcAft>
                <a:spcPts val="900"/>
              </a:spcAft>
            </a:pPr>
            <a:r>
              <a:rPr lang="en-US" sz="2400" dirty="0">
                <a:solidFill>
                  <a:srgbClr val="000000"/>
                </a:solidFill>
                <a:latin typeface="Aptos" panose="020B0004020202020204" pitchFamily="34" charset="0"/>
                <a:ea typeface="Times New Roman" panose="02020603050405020304" pitchFamily="18" charset="0"/>
              </a:rPr>
              <a:t>1</a:t>
            </a:r>
            <a:r>
              <a:rPr lang="en-US" sz="2400" dirty="0">
                <a:solidFill>
                  <a:srgbClr val="000000"/>
                </a:solidFill>
                <a:effectLst/>
                <a:latin typeface="Aptos" panose="020B0004020202020204" pitchFamily="34" charset="0"/>
                <a:ea typeface="Times New Roman" panose="02020603050405020304" pitchFamily="18" charset="0"/>
              </a:rPr>
              <a:t>. AI-Powered Deforestation Detection &amp; Risk Prediction </a:t>
            </a:r>
          </a:p>
        </p:txBody>
      </p:sp>
      <p:sp>
        <p:nvSpPr>
          <p:cNvPr id="6" name="TextBox 5">
            <a:extLst>
              <a:ext uri="{FF2B5EF4-FFF2-40B4-BE49-F238E27FC236}">
                <a16:creationId xmlns:a16="http://schemas.microsoft.com/office/drawing/2014/main" id="{D152C9CE-BC2A-364A-98AB-95A9EB66AED4}"/>
              </a:ext>
            </a:extLst>
          </p:cNvPr>
          <p:cNvSpPr txBox="1"/>
          <p:nvPr/>
        </p:nvSpPr>
        <p:spPr>
          <a:xfrm>
            <a:off x="500964" y="1404971"/>
            <a:ext cx="11070926" cy="4739759"/>
          </a:xfrm>
          <a:prstGeom prst="rect">
            <a:avLst/>
          </a:prstGeom>
          <a:noFill/>
        </p:spPr>
        <p:txBody>
          <a:bodyPr wrap="square">
            <a:spAutoFit/>
          </a:bodyPr>
          <a:lstStyle/>
          <a:p>
            <a:r>
              <a:rPr lang="en-US" sz="1300" b="1" dirty="0"/>
              <a:t>Use Case ID:</a:t>
            </a:r>
            <a:r>
              <a:rPr lang="en-US" sz="1300" dirty="0"/>
              <a:t> UC-WASTE-002</a:t>
            </a:r>
          </a:p>
          <a:p>
            <a:endParaRPr lang="en-US" sz="1300" b="1" dirty="0"/>
          </a:p>
          <a:p>
            <a:r>
              <a:rPr lang="en-US" sz="1500" b="1" dirty="0"/>
              <a:t>Actors / Stakeholders:</a:t>
            </a:r>
            <a:r>
              <a:rPr lang="en-US" sz="1500" dirty="0"/>
              <a:t> Waste-collection teams, Waste-management organizations, Environmental NGOs (e.g. </a:t>
            </a:r>
            <a:r>
              <a:rPr lang="en-US" sz="1500" dirty="0" err="1"/>
              <a:t>CleanHub</a:t>
            </a:r>
            <a:r>
              <a:rPr lang="en-US" sz="1500" dirty="0"/>
              <a:t>), Data auditors, Local governments, Community members</a:t>
            </a:r>
            <a:endParaRPr lang="en-US" sz="1500" b="1" dirty="0"/>
          </a:p>
          <a:p>
            <a:r>
              <a:rPr lang="en-US" sz="1500" b="1" dirty="0"/>
              <a:t>Preconditions:  </a:t>
            </a:r>
          </a:p>
          <a:p>
            <a:pPr marL="285750" indent="-285750">
              <a:buFont typeface="Arial" panose="020B0604020202020204" pitchFamily="34" charset="0"/>
              <a:buChar char="•"/>
            </a:pPr>
            <a:r>
              <a:rPr lang="en-US" sz="1500" dirty="0"/>
              <a:t>Existence of an app or digital system where collection teams log recovered plastic waste (with metadata: weight, photos, location, timestamp).  </a:t>
            </a:r>
          </a:p>
          <a:p>
            <a:pPr marL="285750" indent="-285750">
              <a:buFont typeface="Arial" panose="020B0604020202020204" pitchFamily="34" charset="0"/>
              <a:buChar char="•"/>
            </a:pPr>
            <a:r>
              <a:rPr lang="en-US" sz="1500" dirty="0"/>
              <a:t>Availability of AI software trained to validate entries (image analysis, weight anomaly detection, etc.).  </a:t>
            </a:r>
          </a:p>
          <a:p>
            <a:pPr marL="285750" indent="-285750">
              <a:buFont typeface="Arial" panose="020B0604020202020204" pitchFamily="34" charset="0"/>
              <a:buChar char="•"/>
            </a:pPr>
            <a:r>
              <a:rPr lang="en-US" sz="1500" dirty="0"/>
              <a:t>Clear policies and standards for safety and compliance (e.g., workers must wear protective gear). </a:t>
            </a:r>
          </a:p>
          <a:p>
            <a:r>
              <a:rPr lang="en-US" sz="1500" b="1" dirty="0"/>
              <a:t>Description / Flow:  </a:t>
            </a:r>
          </a:p>
          <a:p>
            <a:pPr marL="285750" indent="-285750">
              <a:buFont typeface="Arial" panose="020B0604020202020204" pitchFamily="34" charset="0"/>
              <a:buChar char="•"/>
            </a:pPr>
            <a:r>
              <a:rPr lang="en-US" sz="1500" dirty="0"/>
              <a:t>Collection teams retrieve plastic waste from designated areas (communities, coasts, rivers, etc.).  </a:t>
            </a:r>
          </a:p>
          <a:p>
            <a:pPr marL="285750" indent="-285750">
              <a:buFont typeface="Arial" panose="020B0604020202020204" pitchFamily="34" charset="0"/>
              <a:buChar char="•"/>
            </a:pPr>
            <a:r>
              <a:rPr lang="en-US" sz="1500" dirty="0"/>
              <a:t>During collection, the team uses the mobile app to log each collection event: enters data (weight, type, location) and uploads one or more photos depicting the waste and collection environment. </a:t>
            </a:r>
          </a:p>
          <a:p>
            <a:pPr marL="285750" indent="-285750">
              <a:buFont typeface="Arial" panose="020B0604020202020204" pitchFamily="34" charset="0"/>
              <a:buChar char="•"/>
            </a:pPr>
            <a:r>
              <a:rPr lang="en-US" sz="1500" dirty="0"/>
              <a:t> Once submission is made, the AI system analyzes the submission:  </a:t>
            </a:r>
          </a:p>
          <a:p>
            <a:pPr marL="742950" lvl="1" indent="-285750">
              <a:buFont typeface="Arial" panose="020B0604020202020204" pitchFamily="34" charset="0"/>
              <a:buChar char="•"/>
            </a:pPr>
            <a:r>
              <a:rPr lang="en-US" sz="1500" dirty="0"/>
              <a:t>Checks image compliance (detects whether workers are wearing safety gear like gloves/shoes).  </a:t>
            </a:r>
          </a:p>
          <a:p>
            <a:pPr marL="742950" lvl="1" indent="-285750">
              <a:buFont typeface="Arial" panose="020B0604020202020204" pitchFamily="34" charset="0"/>
              <a:buChar char="•"/>
            </a:pPr>
            <a:r>
              <a:rPr lang="en-US" sz="1500" dirty="0"/>
              <a:t>Verifies that the weight entered matches the scale reading shown in the image (image weight mismatch).  </a:t>
            </a:r>
          </a:p>
          <a:p>
            <a:pPr marL="742950" lvl="1" indent="-285750">
              <a:buFont typeface="Arial" panose="020B0604020202020204" pitchFamily="34" charset="0"/>
              <a:buChar char="•"/>
            </a:pPr>
            <a:r>
              <a:rPr lang="en-US" sz="1500" dirty="0"/>
              <a:t>Flags entries where weight or other data fall outside the expected norms for that collection hub (data weight outlier).  </a:t>
            </a:r>
          </a:p>
          <a:p>
            <a:pPr marL="285750" indent="-285750">
              <a:buFont typeface="Arial" panose="020B0604020202020204" pitchFamily="34" charset="0"/>
              <a:buChar char="•"/>
            </a:pPr>
            <a:r>
              <a:rPr lang="en-US" sz="1500" dirty="0"/>
              <a:t>If any inconsistency or flag arises, the system marks the submission for review / audit. </a:t>
            </a:r>
          </a:p>
          <a:p>
            <a:pPr marL="285750" indent="-285750">
              <a:buFont typeface="Arial" panose="020B0604020202020204" pitchFamily="34" charset="0"/>
              <a:buChar char="•"/>
            </a:pPr>
            <a:r>
              <a:rPr lang="en-US" sz="1500" dirty="0"/>
              <a:t> Auditors or administrators review flagged submissions; if confirmed invalid, the collection data is corrected or discarded.  </a:t>
            </a:r>
          </a:p>
          <a:p>
            <a:pPr marL="285750" indent="-285750">
              <a:buFont typeface="Arial" panose="020B0604020202020204" pitchFamily="34" charset="0"/>
              <a:buChar char="•"/>
            </a:pPr>
            <a:r>
              <a:rPr lang="en-US" sz="1500" dirty="0"/>
              <a:t>Validated data is stored and aggregated — giving accurate, trustworthy data on plastic waste recovered. </a:t>
            </a:r>
          </a:p>
        </p:txBody>
      </p:sp>
    </p:spTree>
    <p:extLst>
      <p:ext uri="{BB962C8B-B14F-4D97-AF65-F5344CB8AC3E}">
        <p14:creationId xmlns:p14="http://schemas.microsoft.com/office/powerpoint/2010/main" val="4111456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D8908-9B7F-1239-2B81-450EE4A5FF93}"/>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6255208-6997-6762-EA4A-640795392E27}"/>
              </a:ext>
            </a:extLst>
          </p:cNvPr>
          <p:cNvSpPr>
            <a:spLocks noGrp="1"/>
          </p:cNvSpPr>
          <p:nvPr>
            <p:ph type="title"/>
          </p:nvPr>
        </p:nvSpPr>
        <p:spPr>
          <a:xfrm>
            <a:off x="838200" y="-23670"/>
            <a:ext cx="10515600" cy="835594"/>
          </a:xfrm>
        </p:spPr>
        <p:txBody>
          <a:bodyPr vert="horz" lIns="91440" tIns="45720" rIns="91440" bIns="45720" rtlCol="0" anchor="ctr">
            <a:normAutofit/>
          </a:bodyPr>
          <a:lstStyle/>
          <a:p>
            <a:pPr algn="ctr"/>
            <a:r>
              <a:rPr lang="en-US" sz="3600" dirty="0">
                <a:latin typeface="fkGrotesk"/>
              </a:rPr>
              <a:t>AI Environmental Global Use Cases</a:t>
            </a:r>
            <a:endParaRPr lang="en-US" sz="50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828B3D0B-B244-A0DF-3F02-A73245E91FA7}"/>
              </a:ext>
            </a:extLst>
          </p:cNvPr>
          <p:cNvSpPr txBox="1"/>
          <p:nvPr/>
        </p:nvSpPr>
        <p:spPr>
          <a:xfrm>
            <a:off x="430021" y="712490"/>
            <a:ext cx="9526772" cy="593047"/>
          </a:xfrm>
          <a:prstGeom prst="rect">
            <a:avLst/>
          </a:prstGeom>
          <a:noFill/>
        </p:spPr>
        <p:txBody>
          <a:bodyPr wrap="square">
            <a:spAutoFit/>
          </a:bodyPr>
          <a:lstStyle/>
          <a:p>
            <a:pPr marL="0" marR="0">
              <a:lnSpc>
                <a:spcPct val="150000"/>
              </a:lnSpc>
              <a:spcBef>
                <a:spcPts val="900"/>
              </a:spcBef>
              <a:spcAft>
                <a:spcPts val="900"/>
              </a:spcAft>
            </a:pPr>
            <a:r>
              <a:rPr lang="en-US" sz="2400" dirty="0">
                <a:solidFill>
                  <a:srgbClr val="000000"/>
                </a:solidFill>
                <a:latin typeface="Aptos" panose="020B0004020202020204" pitchFamily="34" charset="0"/>
                <a:ea typeface="Times New Roman" panose="02020603050405020304" pitchFamily="18" charset="0"/>
              </a:rPr>
              <a:t>1</a:t>
            </a:r>
            <a:r>
              <a:rPr lang="en-US" sz="2400" dirty="0">
                <a:solidFill>
                  <a:srgbClr val="000000"/>
                </a:solidFill>
                <a:effectLst/>
                <a:latin typeface="Aptos" panose="020B0004020202020204" pitchFamily="34" charset="0"/>
                <a:ea typeface="Times New Roman" panose="02020603050405020304" pitchFamily="18" charset="0"/>
              </a:rPr>
              <a:t>. AI-Powered Deforestation Detection &amp; Risk Prediction, </a:t>
            </a:r>
            <a:r>
              <a:rPr lang="en-US" sz="2400" dirty="0" err="1">
                <a:solidFill>
                  <a:srgbClr val="000000"/>
                </a:solidFill>
                <a:effectLst/>
                <a:latin typeface="Aptos" panose="020B0004020202020204" pitchFamily="34" charset="0"/>
                <a:ea typeface="Times New Roman" panose="02020603050405020304" pitchFamily="18" charset="0"/>
              </a:rPr>
              <a:t>Con`t</a:t>
            </a:r>
            <a:endParaRPr lang="en-US" sz="2400" dirty="0">
              <a:solidFill>
                <a:srgbClr val="000000"/>
              </a:solidFill>
              <a:effectLst/>
              <a:latin typeface="Aptos" panose="020B0004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7B7DD74B-3C97-BCC8-30F1-FBB3038275DC}"/>
              </a:ext>
            </a:extLst>
          </p:cNvPr>
          <p:cNvSpPr txBox="1"/>
          <p:nvPr/>
        </p:nvSpPr>
        <p:spPr>
          <a:xfrm>
            <a:off x="500964" y="1404971"/>
            <a:ext cx="11070926" cy="3524042"/>
          </a:xfrm>
          <a:prstGeom prst="rect">
            <a:avLst/>
          </a:prstGeom>
          <a:noFill/>
        </p:spPr>
        <p:txBody>
          <a:bodyPr wrap="square">
            <a:spAutoFit/>
          </a:bodyPr>
          <a:lstStyle/>
          <a:p>
            <a:r>
              <a:rPr lang="en-US" sz="1300" b="1" dirty="0"/>
              <a:t>Use Case ID:</a:t>
            </a:r>
            <a:r>
              <a:rPr lang="en-US" sz="1300" dirty="0"/>
              <a:t> UC-WASTE-002</a:t>
            </a:r>
            <a:endParaRPr lang="en-US" sz="1500" dirty="0"/>
          </a:p>
          <a:p>
            <a:r>
              <a:rPr lang="en-US" sz="1500" b="1" dirty="0"/>
              <a:t>Postconditions / Outcomes:  </a:t>
            </a:r>
          </a:p>
          <a:p>
            <a:pPr marL="285750" indent="-285750">
              <a:buFont typeface="Arial" panose="020B0604020202020204" pitchFamily="34" charset="0"/>
              <a:buChar char="•"/>
            </a:pPr>
            <a:r>
              <a:rPr lang="en-US" sz="1500" dirty="0"/>
              <a:t>Higher data integrity and transparency in plastic waste recovery operations.  Increased compliance with safety standards for waste-collection workers.  </a:t>
            </a:r>
          </a:p>
          <a:p>
            <a:pPr marL="285750" indent="-285750">
              <a:buFont typeface="Arial" panose="020B0604020202020204" pitchFamily="34" charset="0"/>
              <a:buChar char="•"/>
            </a:pPr>
            <a:r>
              <a:rPr lang="en-US" sz="1500" dirty="0"/>
              <a:t>Reliable reporting for stakeholders (NGOs, regulators, partners) about actual recovery volumes.  </a:t>
            </a:r>
          </a:p>
          <a:p>
            <a:pPr marL="285750" indent="-285750">
              <a:buFont typeface="Arial" panose="020B0604020202020204" pitchFamily="34" charset="0"/>
              <a:buChar char="•"/>
            </a:pPr>
            <a:r>
              <a:rPr lang="en-US" sz="1500" dirty="0"/>
              <a:t>Better decision-making based on accurate data — e.g., where to allocate resources, how to map waste hotspots, track progress over time.</a:t>
            </a:r>
          </a:p>
          <a:p>
            <a:r>
              <a:rPr lang="en-US" sz="1500" b="1" dirty="0"/>
              <a:t>Benefits</a:t>
            </a:r>
            <a:endParaRPr lang="en-US" sz="1500" dirty="0"/>
          </a:p>
          <a:p>
            <a:pPr marL="285750" indent="-285750">
              <a:buFont typeface="Arial" panose="020B0604020202020204" pitchFamily="34" charset="0"/>
              <a:buChar char="•"/>
            </a:pPr>
            <a:r>
              <a:rPr lang="en-US" sz="1500" dirty="0"/>
              <a:t>Protects ecosystems &amp; biodiversity</a:t>
            </a:r>
          </a:p>
          <a:p>
            <a:pPr marL="285750" indent="-285750">
              <a:buFont typeface="Arial" panose="020B0604020202020204" pitchFamily="34" charset="0"/>
              <a:buChar char="•"/>
            </a:pPr>
            <a:r>
              <a:rPr lang="en-US" sz="1500" dirty="0"/>
              <a:t>Reduces carbon emissions</a:t>
            </a:r>
          </a:p>
          <a:p>
            <a:pPr marL="285750" indent="-285750">
              <a:buFont typeface="Arial" panose="020B0604020202020204" pitchFamily="34" charset="0"/>
              <a:buChar char="•"/>
            </a:pPr>
            <a:r>
              <a:rPr lang="en-US" sz="1500" dirty="0"/>
              <a:t>Strengthens data-driven environmental management</a:t>
            </a:r>
          </a:p>
          <a:p>
            <a:r>
              <a:rPr lang="en-US" sz="1500" b="1" dirty="0"/>
              <a:t>Challenges</a:t>
            </a:r>
            <a:endParaRPr lang="en-US" sz="1500" dirty="0"/>
          </a:p>
          <a:p>
            <a:pPr marL="285750" indent="-285750">
              <a:buFont typeface="Arial" panose="020B0604020202020204" pitchFamily="34" charset="0"/>
              <a:buChar char="•"/>
            </a:pPr>
            <a:r>
              <a:rPr lang="en-US" sz="1500" dirty="0"/>
              <a:t>Accuracy depends on image quality</a:t>
            </a:r>
          </a:p>
          <a:p>
            <a:pPr marL="285750" indent="-285750">
              <a:buFont typeface="Arial" panose="020B0604020202020204" pitchFamily="34" charset="0"/>
              <a:buChar char="•"/>
            </a:pPr>
            <a:r>
              <a:rPr lang="en-US" sz="1500" dirty="0"/>
              <a:t>Requires technical capacity &amp; funding</a:t>
            </a:r>
          </a:p>
          <a:p>
            <a:pPr marL="285750" indent="-285750">
              <a:buFont typeface="Arial" panose="020B0604020202020204" pitchFamily="34" charset="0"/>
              <a:buChar char="•"/>
            </a:pPr>
            <a:r>
              <a:rPr lang="en-US" sz="1500" dirty="0"/>
              <a:t>Risk of false positives/negatives</a:t>
            </a:r>
          </a:p>
        </p:txBody>
      </p:sp>
      <p:sp>
        <p:nvSpPr>
          <p:cNvPr id="3" name="TextBox 2">
            <a:extLst>
              <a:ext uri="{FF2B5EF4-FFF2-40B4-BE49-F238E27FC236}">
                <a16:creationId xmlns:a16="http://schemas.microsoft.com/office/drawing/2014/main" id="{2689E7CD-C2AD-8B65-7A84-ED303C925310}"/>
              </a:ext>
            </a:extLst>
          </p:cNvPr>
          <p:cNvSpPr txBox="1"/>
          <p:nvPr/>
        </p:nvSpPr>
        <p:spPr>
          <a:xfrm>
            <a:off x="699594" y="5092373"/>
            <a:ext cx="5244663" cy="954107"/>
          </a:xfrm>
          <a:prstGeom prst="rect">
            <a:avLst/>
          </a:prstGeom>
          <a:noFill/>
        </p:spPr>
        <p:txBody>
          <a:bodyPr wrap="square">
            <a:spAutoFit/>
          </a:bodyPr>
          <a:lstStyle/>
          <a:p>
            <a:r>
              <a:rPr lang="en-US" sz="1400" b="1" dirty="0"/>
              <a:t>Countries Using This:</a:t>
            </a:r>
            <a:endParaRPr lang="en-US" sz="1400" dirty="0"/>
          </a:p>
          <a:p>
            <a:pPr marL="342900" indent="-342900">
              <a:buFont typeface="Arial" panose="020B0604020202020204" pitchFamily="34" charset="0"/>
              <a:buChar char="•"/>
            </a:pPr>
            <a:r>
              <a:rPr lang="en-US" sz="1400" b="1" dirty="0"/>
              <a:t>Brazil</a:t>
            </a:r>
            <a:r>
              <a:rPr lang="en-US" sz="1400" dirty="0"/>
              <a:t> – monitoring Amazon deforestation with satellite-AI systems</a:t>
            </a:r>
          </a:p>
          <a:p>
            <a:pPr marL="342900" indent="-342900">
              <a:buFont typeface="Arial" panose="020B0604020202020204" pitchFamily="34" charset="0"/>
              <a:buChar char="•"/>
            </a:pPr>
            <a:r>
              <a:rPr lang="en-US" sz="1400" b="1" dirty="0"/>
              <a:t>Indonesia</a:t>
            </a:r>
            <a:r>
              <a:rPr lang="en-US" sz="1400" dirty="0"/>
              <a:t> – tracking forest loss due to palm oil expansion</a:t>
            </a:r>
          </a:p>
        </p:txBody>
      </p:sp>
      <p:sp>
        <p:nvSpPr>
          <p:cNvPr id="4" name="TextBox 3">
            <a:extLst>
              <a:ext uri="{FF2B5EF4-FFF2-40B4-BE49-F238E27FC236}">
                <a16:creationId xmlns:a16="http://schemas.microsoft.com/office/drawing/2014/main" id="{D64E0028-E91C-89AC-8E8F-67CEA6493CBC}"/>
              </a:ext>
            </a:extLst>
          </p:cNvPr>
          <p:cNvSpPr txBox="1"/>
          <p:nvPr/>
        </p:nvSpPr>
        <p:spPr>
          <a:xfrm>
            <a:off x="6036426" y="5191403"/>
            <a:ext cx="5317373" cy="738664"/>
          </a:xfrm>
          <a:prstGeom prst="rect">
            <a:avLst/>
          </a:prstGeom>
          <a:noFill/>
        </p:spPr>
        <p:txBody>
          <a:bodyPr wrap="square">
            <a:spAutoFit/>
          </a:bodyPr>
          <a:lstStyle/>
          <a:p>
            <a:pPr marL="342900" indent="-342900">
              <a:buFont typeface="Arial" panose="020B0604020202020204" pitchFamily="34" charset="0"/>
              <a:buChar char="•"/>
            </a:pPr>
            <a:r>
              <a:rPr lang="en-US" sz="1400" b="1" dirty="0"/>
              <a:t>Congo (DRC)</a:t>
            </a:r>
            <a:r>
              <a:rPr lang="en-US" sz="1400" dirty="0"/>
              <a:t> – monitoring illegal logging in the Congo Basin</a:t>
            </a:r>
          </a:p>
          <a:p>
            <a:pPr marL="342900" indent="-342900">
              <a:buFont typeface="Arial" panose="020B0604020202020204" pitchFamily="34" charset="0"/>
              <a:buChar char="•"/>
            </a:pPr>
            <a:r>
              <a:rPr lang="en-US" sz="1400" b="1" dirty="0"/>
              <a:t>Madagascar</a:t>
            </a:r>
            <a:r>
              <a:rPr lang="en-US" sz="1400" dirty="0"/>
              <a:t> – identifying high-risk zones for forest fires and land clearing</a:t>
            </a:r>
          </a:p>
        </p:txBody>
      </p:sp>
    </p:spTree>
    <p:extLst>
      <p:ext uri="{BB962C8B-B14F-4D97-AF65-F5344CB8AC3E}">
        <p14:creationId xmlns:p14="http://schemas.microsoft.com/office/powerpoint/2010/main" val="283715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16250-2B2B-899D-0BAA-DBF11E0199A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47DE65E2-F217-7670-DCFC-B86324948A59}"/>
              </a:ext>
            </a:extLst>
          </p:cNvPr>
          <p:cNvSpPr>
            <a:spLocks noGrp="1"/>
          </p:cNvSpPr>
          <p:nvPr>
            <p:ph type="title"/>
          </p:nvPr>
        </p:nvSpPr>
        <p:spPr>
          <a:xfrm>
            <a:off x="838200" y="-23670"/>
            <a:ext cx="10515600" cy="835594"/>
          </a:xfrm>
        </p:spPr>
        <p:txBody>
          <a:bodyPr vert="horz" lIns="91440" tIns="45720" rIns="91440" bIns="45720" rtlCol="0" anchor="ctr">
            <a:normAutofit/>
          </a:bodyPr>
          <a:lstStyle/>
          <a:p>
            <a:pPr algn="ctr"/>
            <a:r>
              <a:rPr lang="en-US" sz="3600" dirty="0">
                <a:latin typeface="fkGrotesk"/>
              </a:rPr>
              <a:t>AI Environmental Global Use Cases</a:t>
            </a:r>
            <a:endParaRPr lang="en-US" sz="50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793BA0A4-B367-D8A0-5FBB-4EBD976F938D}"/>
              </a:ext>
            </a:extLst>
          </p:cNvPr>
          <p:cNvSpPr txBox="1"/>
          <p:nvPr/>
        </p:nvSpPr>
        <p:spPr>
          <a:xfrm>
            <a:off x="430021" y="712490"/>
            <a:ext cx="9526772" cy="593047"/>
          </a:xfrm>
          <a:prstGeom prst="rect">
            <a:avLst/>
          </a:prstGeom>
          <a:noFill/>
        </p:spPr>
        <p:txBody>
          <a:bodyPr wrap="square">
            <a:spAutoFit/>
          </a:bodyPr>
          <a:lstStyle/>
          <a:p>
            <a:pPr marL="0" marR="0">
              <a:lnSpc>
                <a:spcPct val="150000"/>
              </a:lnSpc>
              <a:spcBef>
                <a:spcPts val="900"/>
              </a:spcBef>
              <a:spcAft>
                <a:spcPts val="900"/>
              </a:spcAft>
            </a:pPr>
            <a:r>
              <a:rPr lang="en-US" sz="2400" dirty="0">
                <a:solidFill>
                  <a:srgbClr val="000000"/>
                </a:solidFill>
                <a:latin typeface="Aptos" panose="020B0004020202020204" pitchFamily="34" charset="0"/>
                <a:ea typeface="Times New Roman" panose="02020603050405020304" pitchFamily="18" charset="0"/>
              </a:rPr>
              <a:t>1</a:t>
            </a:r>
            <a:r>
              <a:rPr lang="en-US" sz="2400" dirty="0">
                <a:solidFill>
                  <a:srgbClr val="000000"/>
                </a:solidFill>
                <a:effectLst/>
                <a:latin typeface="Aptos" panose="020B0004020202020204" pitchFamily="34" charset="0"/>
                <a:ea typeface="Times New Roman" panose="02020603050405020304" pitchFamily="18" charset="0"/>
              </a:rPr>
              <a:t>. AI-Driven Detection and Removal of Ocean Plastic Pollution</a:t>
            </a:r>
          </a:p>
        </p:txBody>
      </p:sp>
      <p:sp>
        <p:nvSpPr>
          <p:cNvPr id="6" name="TextBox 5">
            <a:extLst>
              <a:ext uri="{FF2B5EF4-FFF2-40B4-BE49-F238E27FC236}">
                <a16:creationId xmlns:a16="http://schemas.microsoft.com/office/drawing/2014/main" id="{BE9EE010-5402-7A3F-C46A-501109183636}"/>
              </a:ext>
            </a:extLst>
          </p:cNvPr>
          <p:cNvSpPr txBox="1"/>
          <p:nvPr/>
        </p:nvSpPr>
        <p:spPr>
          <a:xfrm>
            <a:off x="500964" y="1404971"/>
            <a:ext cx="11070926" cy="4893647"/>
          </a:xfrm>
          <a:prstGeom prst="rect">
            <a:avLst/>
          </a:prstGeom>
          <a:noFill/>
        </p:spPr>
        <p:txBody>
          <a:bodyPr wrap="square">
            <a:spAutoFit/>
          </a:bodyPr>
          <a:lstStyle/>
          <a:p>
            <a:r>
              <a:rPr lang="en-US" sz="1300" b="1" dirty="0"/>
              <a:t>Use Case ID: </a:t>
            </a:r>
            <a:r>
              <a:rPr lang="en-US" sz="1300" dirty="0"/>
              <a:t>UC-OCEAN-003</a:t>
            </a:r>
          </a:p>
          <a:p>
            <a:endParaRPr lang="en-US" sz="1300" b="1" dirty="0"/>
          </a:p>
          <a:p>
            <a:r>
              <a:rPr lang="en-US" sz="1500" b="1" dirty="0"/>
              <a:t>Actors / Stakeholders:</a:t>
            </a:r>
            <a:r>
              <a:rPr lang="en-US" sz="1500" dirty="0"/>
              <a:t> Marine cleanup organizations (e.g. The Ocean Cleanup), Marine researchers, Environmental NGOs, Autonomous robotics developers, Satellite data providers, Governments/coastal authorities</a:t>
            </a:r>
          </a:p>
          <a:p>
            <a:r>
              <a:rPr lang="en-US" sz="1500" b="1" dirty="0"/>
              <a:t>Preconditions:</a:t>
            </a:r>
            <a:endParaRPr lang="en-US" sz="1500" dirty="0"/>
          </a:p>
          <a:p>
            <a:pPr marL="285750" indent="-285750">
              <a:buFont typeface="Arial" panose="020B0604020202020204" pitchFamily="34" charset="0"/>
              <a:buChar char="•"/>
            </a:pPr>
            <a:r>
              <a:rPr lang="en-US" sz="1500" dirty="0"/>
              <a:t>Access to satellite imagery or aerial imagery (for surface-level plastic detection) over ocean expanses.</a:t>
            </a:r>
          </a:p>
          <a:p>
            <a:pPr marL="285750" indent="-285750">
              <a:buFont typeface="Arial" panose="020B0604020202020204" pitchFamily="34" charset="0"/>
              <a:buChar char="•"/>
            </a:pPr>
            <a:r>
              <a:rPr lang="en-US" sz="1500" dirty="0"/>
              <a:t>ML / computer vision models trained to </a:t>
            </a:r>
            <a:r>
              <a:rPr lang="en-US" sz="1500" dirty="0" err="1"/>
              <a:t>recognise</a:t>
            </a:r>
            <a:r>
              <a:rPr lang="en-US" sz="1500" dirty="0"/>
              <a:t> plastic debris in water from imagery (surface and possibly sub-surface).</a:t>
            </a:r>
          </a:p>
          <a:p>
            <a:pPr marL="285750" indent="-285750">
              <a:buFont typeface="Arial" panose="020B0604020202020204" pitchFamily="34" charset="0"/>
              <a:buChar char="•"/>
            </a:pPr>
            <a:r>
              <a:rPr lang="en-US" sz="1500" dirty="0"/>
              <a:t>Optionally: autonomous boats or robots equipped with sensors / cameras, capable of ocean navigation and debris collection.</a:t>
            </a:r>
          </a:p>
          <a:p>
            <a:pPr marL="285750" indent="-285750">
              <a:buFont typeface="Arial" panose="020B0604020202020204" pitchFamily="34" charset="0"/>
              <a:buChar char="•"/>
            </a:pPr>
            <a:r>
              <a:rPr lang="en-US" sz="1500" dirty="0"/>
              <a:t>Logistics for deployment and retrieval of cleanup systems.</a:t>
            </a:r>
          </a:p>
          <a:p>
            <a:r>
              <a:rPr lang="en-US" sz="1500" b="1" dirty="0"/>
              <a:t>Description / Flow:</a:t>
            </a:r>
            <a:endParaRPr lang="en-US" sz="1500" dirty="0"/>
          </a:p>
          <a:p>
            <a:pPr marL="285750" indent="-285750">
              <a:buFont typeface="Arial" panose="020B0604020202020204" pitchFamily="34" charset="0"/>
              <a:buChar char="•"/>
            </a:pPr>
            <a:r>
              <a:rPr lang="en-US" sz="1500" dirty="0"/>
              <a:t>Periodically capture satellite or aerial imagery covering targeted ocean regions (e.g., known garbage patches, coastal zones, remote marine areas).</a:t>
            </a:r>
          </a:p>
          <a:p>
            <a:pPr marL="285750" indent="-285750">
              <a:buFont typeface="Arial" panose="020B0604020202020204" pitchFamily="34" charset="0"/>
              <a:buChar char="•"/>
            </a:pPr>
            <a:r>
              <a:rPr lang="en-US" sz="1500" dirty="0"/>
              <a:t>Feed images into AI / machine-learning models that detect and locate aggregations of plastic debris floating on or near the ocean surface.</a:t>
            </a:r>
          </a:p>
          <a:p>
            <a:pPr marL="285750" indent="-285750">
              <a:buFont typeface="Arial" panose="020B0604020202020204" pitchFamily="34" charset="0"/>
              <a:buChar char="•"/>
            </a:pPr>
            <a:r>
              <a:rPr lang="en-US" sz="1500" dirty="0"/>
              <a:t>Generate pollution maps showing concentration, location, size, and distribution patterns of plastic waste.</a:t>
            </a:r>
          </a:p>
          <a:p>
            <a:pPr marL="285750" indent="-285750">
              <a:buFont typeface="Arial" panose="020B0604020202020204" pitchFamily="34" charset="0"/>
              <a:buChar char="•"/>
            </a:pPr>
            <a:r>
              <a:rPr lang="en-US" sz="1500" dirty="0"/>
              <a:t>Use the maps to plan cleanup operations — e.g., deploy autonomous boats or marine robots to highest-density zones first.</a:t>
            </a:r>
          </a:p>
          <a:p>
            <a:pPr marL="285750" indent="-285750">
              <a:buFont typeface="Arial" panose="020B0604020202020204" pitchFamily="34" charset="0"/>
              <a:buChar char="•"/>
            </a:pPr>
            <a:r>
              <a:rPr lang="en-US" sz="1500" dirty="0"/>
              <a:t>Deploy autonomous cleanup robots (or human-guided vessels) — robots may be equipped with cameras and suction mechanisms (or nets), and use AI onboard for navigation and debris recognition / collection.</a:t>
            </a:r>
          </a:p>
          <a:p>
            <a:pPr marL="285750" indent="-285750">
              <a:buFont typeface="Arial" panose="020B0604020202020204" pitchFamily="34" charset="0"/>
              <a:buChar char="•"/>
            </a:pPr>
            <a:r>
              <a:rPr lang="en-US" sz="1500" dirty="0"/>
              <a:t>Collected waste is retrieved, logged, and processed through recycling/waste-management channels. Cleanup progress and effectiveness is tracked via AI-informed monitoring (before-and-after imagery, debris counts, volume estimates).</a:t>
            </a:r>
          </a:p>
          <a:p>
            <a:endParaRPr lang="en-US" sz="1600" dirty="0"/>
          </a:p>
        </p:txBody>
      </p:sp>
    </p:spTree>
    <p:extLst>
      <p:ext uri="{BB962C8B-B14F-4D97-AF65-F5344CB8AC3E}">
        <p14:creationId xmlns:p14="http://schemas.microsoft.com/office/powerpoint/2010/main" val="187757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B6692-1B1B-C66F-7074-35256DFE927C}"/>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1FAA286-E2A8-CC03-FC66-792F2A56FEEC}"/>
              </a:ext>
            </a:extLst>
          </p:cNvPr>
          <p:cNvSpPr>
            <a:spLocks noGrp="1"/>
          </p:cNvSpPr>
          <p:nvPr>
            <p:ph type="title"/>
          </p:nvPr>
        </p:nvSpPr>
        <p:spPr>
          <a:xfrm>
            <a:off x="838200" y="-23670"/>
            <a:ext cx="10515600" cy="835594"/>
          </a:xfrm>
        </p:spPr>
        <p:txBody>
          <a:bodyPr vert="horz" lIns="91440" tIns="45720" rIns="91440" bIns="45720" rtlCol="0" anchor="ctr">
            <a:normAutofit/>
          </a:bodyPr>
          <a:lstStyle/>
          <a:p>
            <a:pPr algn="ctr"/>
            <a:r>
              <a:rPr lang="en-US" sz="3600" dirty="0">
                <a:latin typeface="fkGrotesk"/>
              </a:rPr>
              <a:t>AI Environmental Global Use Cases</a:t>
            </a:r>
            <a:endParaRPr lang="en-US" sz="50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CDF89E89-C725-FC5D-BCB1-F67BB866C429}"/>
              </a:ext>
            </a:extLst>
          </p:cNvPr>
          <p:cNvSpPr txBox="1"/>
          <p:nvPr/>
        </p:nvSpPr>
        <p:spPr>
          <a:xfrm>
            <a:off x="430021" y="712490"/>
            <a:ext cx="9526772" cy="593047"/>
          </a:xfrm>
          <a:prstGeom prst="rect">
            <a:avLst/>
          </a:prstGeom>
          <a:noFill/>
        </p:spPr>
        <p:txBody>
          <a:bodyPr wrap="square">
            <a:spAutoFit/>
          </a:bodyPr>
          <a:lstStyle/>
          <a:p>
            <a:pPr marL="0" marR="0">
              <a:lnSpc>
                <a:spcPct val="150000"/>
              </a:lnSpc>
              <a:spcBef>
                <a:spcPts val="900"/>
              </a:spcBef>
              <a:spcAft>
                <a:spcPts val="900"/>
              </a:spcAft>
            </a:pPr>
            <a:r>
              <a:rPr lang="en-US" sz="2400" dirty="0">
                <a:solidFill>
                  <a:srgbClr val="000000"/>
                </a:solidFill>
                <a:latin typeface="Aptos" panose="020B0004020202020204" pitchFamily="34" charset="0"/>
                <a:ea typeface="Times New Roman" panose="02020603050405020304" pitchFamily="18" charset="0"/>
              </a:rPr>
              <a:t>1</a:t>
            </a:r>
            <a:r>
              <a:rPr lang="en-US" sz="2400" dirty="0">
                <a:solidFill>
                  <a:srgbClr val="000000"/>
                </a:solidFill>
                <a:effectLst/>
                <a:latin typeface="Aptos" panose="020B0004020202020204" pitchFamily="34" charset="0"/>
                <a:ea typeface="Times New Roman" panose="02020603050405020304" pitchFamily="18" charset="0"/>
              </a:rPr>
              <a:t>. AI-Driven Detection and Removal of Ocean Plastic Pollution, </a:t>
            </a:r>
            <a:r>
              <a:rPr lang="en-US" sz="2400" dirty="0" err="1">
                <a:solidFill>
                  <a:srgbClr val="000000"/>
                </a:solidFill>
                <a:effectLst/>
                <a:latin typeface="Aptos" panose="020B0004020202020204" pitchFamily="34" charset="0"/>
                <a:ea typeface="Times New Roman" panose="02020603050405020304" pitchFamily="18" charset="0"/>
              </a:rPr>
              <a:t>Con`t</a:t>
            </a:r>
            <a:endParaRPr lang="en-US" sz="2400" dirty="0">
              <a:solidFill>
                <a:srgbClr val="000000"/>
              </a:solidFill>
              <a:effectLst/>
              <a:latin typeface="Aptos" panose="020B0004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52A349C2-96C7-EE44-34EE-E17CD23B86BC}"/>
              </a:ext>
            </a:extLst>
          </p:cNvPr>
          <p:cNvSpPr txBox="1"/>
          <p:nvPr/>
        </p:nvSpPr>
        <p:spPr>
          <a:xfrm>
            <a:off x="500964" y="1404971"/>
            <a:ext cx="11070926" cy="3954929"/>
          </a:xfrm>
          <a:prstGeom prst="rect">
            <a:avLst/>
          </a:prstGeom>
          <a:noFill/>
        </p:spPr>
        <p:txBody>
          <a:bodyPr wrap="square">
            <a:spAutoFit/>
          </a:bodyPr>
          <a:lstStyle/>
          <a:p>
            <a:r>
              <a:rPr lang="en-US" sz="1300" b="1" dirty="0"/>
              <a:t>Use Case ID: </a:t>
            </a:r>
            <a:r>
              <a:rPr lang="en-US" sz="1300" dirty="0"/>
              <a:t>UC-OCEAN-003</a:t>
            </a:r>
          </a:p>
          <a:p>
            <a:endParaRPr lang="en-US" sz="1300" b="1" dirty="0"/>
          </a:p>
          <a:p>
            <a:r>
              <a:rPr lang="en-US" sz="1500" b="1" dirty="0"/>
              <a:t>Postconditions / Outcomes:</a:t>
            </a:r>
            <a:endParaRPr lang="en-US" sz="1500" dirty="0"/>
          </a:p>
          <a:p>
            <a:pPr marL="285750" indent="-285750">
              <a:buFont typeface="Arial" panose="020B0604020202020204" pitchFamily="34" charset="0"/>
              <a:buChar char="•"/>
            </a:pPr>
            <a:r>
              <a:rPr lang="en-US" sz="1500" dirty="0"/>
              <a:t>Accurate mapping of ocean plastic pollution — giving visibility into previously hard-to-monitor remote regions.</a:t>
            </a:r>
          </a:p>
          <a:p>
            <a:pPr marL="285750" indent="-285750">
              <a:buFont typeface="Arial" panose="020B0604020202020204" pitchFamily="34" charset="0"/>
              <a:buChar char="•"/>
            </a:pPr>
            <a:r>
              <a:rPr lang="en-US" sz="1500" dirty="0"/>
              <a:t>Efficient deployment of cleanup resources — prioritizing high-impact zones.</a:t>
            </a:r>
          </a:p>
          <a:p>
            <a:pPr marL="285750" indent="-285750">
              <a:buFont typeface="Arial" panose="020B0604020202020204" pitchFamily="34" charset="0"/>
              <a:buChar char="•"/>
            </a:pPr>
            <a:r>
              <a:rPr lang="en-US" sz="1500" dirty="0"/>
              <a:t>Collection and removal of plastic debris from oceans at scale, reducing environmental harm to marine life and ecosystems.</a:t>
            </a:r>
          </a:p>
          <a:p>
            <a:pPr marL="285750" indent="-285750">
              <a:buFont typeface="Arial" panose="020B0604020202020204" pitchFamily="34" charset="0"/>
              <a:buChar char="•"/>
            </a:pPr>
            <a:r>
              <a:rPr lang="en-US" sz="1500" dirty="0"/>
              <a:t>Data-driven tracking of cleanup progress and impact over time.</a:t>
            </a:r>
          </a:p>
          <a:p>
            <a:r>
              <a:rPr lang="en-US" sz="1500" b="1" dirty="0"/>
              <a:t>Benefits:</a:t>
            </a:r>
            <a:endParaRPr lang="en-US" sz="1500" dirty="0"/>
          </a:p>
          <a:p>
            <a:pPr marL="285750" indent="-285750">
              <a:buFont typeface="Arial" panose="020B0604020202020204" pitchFamily="34" charset="0"/>
              <a:buChar char="•"/>
            </a:pPr>
            <a:r>
              <a:rPr lang="en-US" sz="1500" dirty="0"/>
              <a:t>Helps restore marine ecosystems and protects marine biodiversity by removing harmful waste.</a:t>
            </a:r>
          </a:p>
          <a:p>
            <a:pPr marL="285750" indent="-285750">
              <a:buFont typeface="Arial" panose="020B0604020202020204" pitchFamily="34" charset="0"/>
              <a:buChar char="•"/>
            </a:pPr>
            <a:r>
              <a:rPr lang="en-US" sz="1500" dirty="0"/>
              <a:t>Reduces long-term environmental damage (to fish, mammals, birds) and potential contamination of food chains.</a:t>
            </a:r>
          </a:p>
          <a:p>
            <a:pPr marL="285750" indent="-285750">
              <a:buFont typeface="Arial" panose="020B0604020202020204" pitchFamily="34" charset="0"/>
              <a:buChar char="•"/>
            </a:pPr>
            <a:r>
              <a:rPr lang="en-US" sz="1500" dirty="0"/>
              <a:t>Enables transparent reporting and impact measurement, useful for NGOs, governments, donors.</a:t>
            </a:r>
          </a:p>
          <a:p>
            <a:r>
              <a:rPr lang="en-US" sz="1500" b="1" dirty="0"/>
              <a:t>Risks / Challenges</a:t>
            </a:r>
            <a:endParaRPr lang="en-US" sz="1500" dirty="0"/>
          </a:p>
          <a:p>
            <a:pPr marL="285750" indent="-285750">
              <a:buFont typeface="Arial" panose="020B0604020202020204" pitchFamily="34" charset="0"/>
              <a:buChar char="•"/>
            </a:pPr>
            <a:r>
              <a:rPr lang="en-US" sz="1500" dirty="0"/>
              <a:t>Small or hidden plastics are hard to detect from satellites or drones.</a:t>
            </a:r>
          </a:p>
          <a:p>
            <a:pPr marL="285750" indent="-285750">
              <a:buFont typeface="Arial" panose="020B0604020202020204" pitchFamily="34" charset="0"/>
              <a:buChar char="•"/>
            </a:pPr>
            <a:r>
              <a:rPr lang="en-US" sz="1500" dirty="0"/>
              <a:t>Ocean conditions (waves, glare, turbidity) reduce detection accuracy.</a:t>
            </a:r>
          </a:p>
          <a:p>
            <a:pPr marL="285750" indent="-285750">
              <a:buFont typeface="Arial" panose="020B0604020202020204" pitchFamily="34" charset="0"/>
              <a:buChar char="•"/>
            </a:pPr>
            <a:r>
              <a:rPr lang="en-US" sz="1500" dirty="0"/>
              <a:t>Autonomous robots must withstand rough seas; maintenance is difficult.</a:t>
            </a:r>
          </a:p>
          <a:p>
            <a:pPr marL="285750" indent="-285750">
              <a:buFont typeface="Arial" panose="020B0604020202020204" pitchFamily="34" charset="0"/>
              <a:buChar char="•"/>
            </a:pPr>
            <a:r>
              <a:rPr lang="en-US" sz="1500" dirty="0"/>
              <a:t>Cleanup systems may risk harming marine life if not designed carefully.</a:t>
            </a:r>
          </a:p>
          <a:p>
            <a:pPr marL="285750" indent="-285750">
              <a:buFont typeface="Arial" panose="020B0604020202020204" pitchFamily="34" charset="0"/>
              <a:buChar char="•"/>
            </a:pPr>
            <a:r>
              <a:rPr lang="en-US" sz="1500" dirty="0"/>
              <a:t>Continuous funding and coordination are needed for ongoing monitoring and cleanup.</a:t>
            </a:r>
          </a:p>
        </p:txBody>
      </p:sp>
      <p:sp>
        <p:nvSpPr>
          <p:cNvPr id="2" name="TextBox 1">
            <a:extLst>
              <a:ext uri="{FF2B5EF4-FFF2-40B4-BE49-F238E27FC236}">
                <a16:creationId xmlns:a16="http://schemas.microsoft.com/office/drawing/2014/main" id="{1D547E7C-AC49-656E-91E3-83DED8C436E1}"/>
              </a:ext>
            </a:extLst>
          </p:cNvPr>
          <p:cNvSpPr txBox="1"/>
          <p:nvPr/>
        </p:nvSpPr>
        <p:spPr>
          <a:xfrm>
            <a:off x="838200" y="5533808"/>
            <a:ext cx="5188826" cy="954107"/>
          </a:xfrm>
          <a:prstGeom prst="rect">
            <a:avLst/>
          </a:prstGeom>
          <a:noFill/>
        </p:spPr>
        <p:txBody>
          <a:bodyPr wrap="square">
            <a:spAutoFit/>
          </a:bodyPr>
          <a:lstStyle/>
          <a:p>
            <a:r>
              <a:rPr lang="en-US" sz="1400" b="1" dirty="0"/>
              <a:t>Countries Using This:</a:t>
            </a:r>
            <a:endParaRPr lang="en-US" sz="1400" dirty="0"/>
          </a:p>
          <a:p>
            <a:pPr marL="342900" indent="-342900">
              <a:buFont typeface="Arial" panose="020B0604020202020204" pitchFamily="34" charset="0"/>
              <a:buChar char="•"/>
            </a:pPr>
            <a:r>
              <a:rPr lang="en-US" sz="1400" b="1" dirty="0"/>
              <a:t>USA </a:t>
            </a:r>
            <a:r>
              <a:rPr lang="en-US" sz="1400" dirty="0"/>
              <a:t>– Pacific Ocean cleanup operations</a:t>
            </a:r>
          </a:p>
          <a:p>
            <a:pPr marL="342900" indent="-342900">
              <a:buFont typeface="Arial" panose="020B0604020202020204" pitchFamily="34" charset="0"/>
              <a:buChar char="•"/>
            </a:pPr>
            <a:r>
              <a:rPr lang="en-US" sz="1400" b="1" dirty="0"/>
              <a:t>Netherlands </a:t>
            </a:r>
            <a:r>
              <a:rPr lang="en-US" sz="1400" dirty="0"/>
              <a:t>–</a:t>
            </a:r>
            <a:r>
              <a:rPr lang="en-US" sz="1400" b="1" dirty="0"/>
              <a:t> </a:t>
            </a:r>
            <a:r>
              <a:rPr lang="en-US" sz="1400" dirty="0"/>
              <a:t>deployment of autonomous cleanup system </a:t>
            </a:r>
          </a:p>
          <a:p>
            <a:pPr marL="342900" indent="-342900">
              <a:buFont typeface="Arial" panose="020B0604020202020204" pitchFamily="34" charset="0"/>
              <a:buChar char="•"/>
            </a:pPr>
            <a:r>
              <a:rPr lang="en-US" sz="1400" b="1" dirty="0"/>
              <a:t>Japan </a:t>
            </a:r>
            <a:r>
              <a:rPr lang="en-US" sz="1400" dirty="0"/>
              <a:t>– monitoring coastal plastic flows</a:t>
            </a:r>
          </a:p>
        </p:txBody>
      </p:sp>
      <p:sp>
        <p:nvSpPr>
          <p:cNvPr id="3" name="TextBox 2">
            <a:extLst>
              <a:ext uri="{FF2B5EF4-FFF2-40B4-BE49-F238E27FC236}">
                <a16:creationId xmlns:a16="http://schemas.microsoft.com/office/drawing/2014/main" id="{976B6FB9-E481-737A-59DA-3D0CC1DE145F}"/>
              </a:ext>
            </a:extLst>
          </p:cNvPr>
          <p:cNvSpPr txBox="1"/>
          <p:nvPr/>
        </p:nvSpPr>
        <p:spPr>
          <a:xfrm>
            <a:off x="6254517" y="5749251"/>
            <a:ext cx="5317373" cy="738664"/>
          </a:xfrm>
          <a:prstGeom prst="rect">
            <a:avLst/>
          </a:prstGeom>
          <a:noFill/>
        </p:spPr>
        <p:txBody>
          <a:bodyPr wrap="square">
            <a:spAutoFit/>
          </a:bodyPr>
          <a:lstStyle/>
          <a:p>
            <a:pPr marL="342900" indent="-342900">
              <a:buFont typeface="Arial" panose="020B0604020202020204" pitchFamily="34" charset="0"/>
              <a:buChar char="•"/>
            </a:pPr>
            <a:r>
              <a:rPr lang="en-US" sz="1400" b="1" dirty="0"/>
              <a:t>Malaysia</a:t>
            </a:r>
            <a:r>
              <a:rPr lang="en-US" sz="1400" dirty="0"/>
              <a:t> – detection of river-plastic channels</a:t>
            </a:r>
          </a:p>
          <a:p>
            <a:pPr marL="342900" indent="-342900">
              <a:buFont typeface="Arial" panose="020B0604020202020204" pitchFamily="34" charset="0"/>
              <a:buChar char="•"/>
            </a:pPr>
            <a:r>
              <a:rPr lang="en-US" sz="1400" b="1" dirty="0"/>
              <a:t>Fiji</a:t>
            </a:r>
            <a:r>
              <a:rPr lang="en-US" sz="1400" dirty="0"/>
              <a:t> – AI mapping of marine debris in vulnerable island ecosystems</a:t>
            </a:r>
          </a:p>
        </p:txBody>
      </p:sp>
    </p:spTree>
    <p:extLst>
      <p:ext uri="{BB962C8B-B14F-4D97-AF65-F5344CB8AC3E}">
        <p14:creationId xmlns:p14="http://schemas.microsoft.com/office/powerpoint/2010/main" val="337692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D1F8A-3A54-4E41-1203-F94A6A7ED8A1}"/>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67282AD-08A2-666A-57B1-45901EF88F3C}"/>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3600" b="0" i="0" dirty="0">
                <a:effectLst/>
                <a:latin typeface="fkGrotesk"/>
              </a:rPr>
              <a:t>Introduction to AI &amp; Predictive Analytics</a:t>
            </a:r>
            <a:endParaRPr lang="en-US" sz="5400" kern="1200" dirty="0">
              <a:solidFill>
                <a:schemeClr val="tx1"/>
              </a:solidFill>
              <a:latin typeface="+mj-lt"/>
              <a:ea typeface="+mj-ea"/>
              <a:cs typeface="+mj-cs"/>
            </a:endParaRPr>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extBox 5">
            <a:extLst>
              <a:ext uri="{FF2B5EF4-FFF2-40B4-BE49-F238E27FC236}">
                <a16:creationId xmlns:a16="http://schemas.microsoft.com/office/drawing/2014/main" id="{F1D41F8E-37BC-AF23-8A7D-958B331B1271}"/>
              </a:ext>
            </a:extLst>
          </p:cNvPr>
          <p:cNvGraphicFramePr/>
          <p:nvPr>
            <p:extLst>
              <p:ext uri="{D42A27DB-BD31-4B8C-83A1-F6EECF244321}">
                <p14:modId xmlns:p14="http://schemas.microsoft.com/office/powerpoint/2010/main" val="295530873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855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223C51-1DFF-66A4-65B9-6FCFACFAD047}"/>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6162626B-5689-86E4-9585-0074AD72E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itle 1">
            <a:extLst>
              <a:ext uri="{FF2B5EF4-FFF2-40B4-BE49-F238E27FC236}">
                <a16:creationId xmlns:a16="http://schemas.microsoft.com/office/drawing/2014/main" id="{ACBEB236-FAEE-8F5B-762C-76B52168EF04}"/>
              </a:ext>
            </a:extLst>
          </p:cNvPr>
          <p:cNvSpPr>
            <a:spLocks noGrp="1"/>
          </p:cNvSpPr>
          <p:nvPr>
            <p:ph type="title"/>
          </p:nvPr>
        </p:nvSpPr>
        <p:spPr>
          <a:xfrm>
            <a:off x="838200" y="2609561"/>
            <a:ext cx="10515600" cy="1325563"/>
          </a:xfrm>
        </p:spPr>
        <p:txBody>
          <a:bodyPr vert="horz" lIns="91440" tIns="45720" rIns="91440" bIns="45720" rtlCol="0" anchor="ctr">
            <a:normAutofit/>
          </a:bodyPr>
          <a:lstStyle/>
          <a:p>
            <a:pPr algn="ctr"/>
            <a:r>
              <a:rPr lang="en-US" sz="60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Thank You</a:t>
            </a:r>
            <a:r>
              <a:rPr lang="en-US" sz="6000" dirty="0">
                <a:effectLst/>
              </a:rPr>
              <a:t> </a:t>
            </a:r>
            <a:endParaRPr lang="en-US" sz="6000" b="0" i="0" kern="1200" dirty="0">
              <a:solidFill>
                <a:schemeClr val="tx1"/>
              </a:solidFill>
              <a:effectLst/>
              <a:latin typeface="+mj-lt"/>
              <a:ea typeface="+mj-ea"/>
              <a:cs typeface="+mj-cs"/>
            </a:endParaRPr>
          </a:p>
        </p:txBody>
      </p:sp>
      <p:sp>
        <p:nvSpPr>
          <p:cNvPr id="50" name="sketch line">
            <a:extLst>
              <a:ext uri="{FF2B5EF4-FFF2-40B4-BE49-F238E27FC236}">
                <a16:creationId xmlns:a16="http://schemas.microsoft.com/office/drawing/2014/main" id="{7FA8FB26-1F7F-FB81-15E6-FA420C9F3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521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99834D-0D8F-9A94-878D-8091C5EDD816}"/>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B5DE3D1-ED58-80D9-9828-13184B5D575F}"/>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b="0" i="0" dirty="0">
                <a:effectLst/>
                <a:latin typeface="fkGrotesk"/>
              </a:rPr>
              <a:t>What is Predictive Analytics?</a:t>
            </a:r>
            <a:endParaRPr lang="en-US" sz="5000" kern="1200" dirty="0">
              <a:solidFill>
                <a:schemeClr val="tx1"/>
              </a:solidFill>
              <a:latin typeface="+mj-lt"/>
              <a:ea typeface="+mj-ea"/>
              <a:cs typeface="+mj-cs"/>
            </a:endParaRPr>
          </a:p>
        </p:txBody>
      </p:sp>
      <p:sp>
        <p:nvSpPr>
          <p:cNvPr id="3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2B4E0C9-04E3-7582-1EBF-D2536B34F134}"/>
              </a:ext>
            </a:extLst>
          </p:cNvPr>
          <p:cNvSpPr txBox="1"/>
          <p:nvPr/>
        </p:nvSpPr>
        <p:spPr>
          <a:xfrm>
            <a:off x="1350335" y="2305150"/>
            <a:ext cx="9335385" cy="1969193"/>
          </a:xfrm>
          <a:prstGeom prst="rect">
            <a:avLst/>
          </a:prstGeom>
          <a:noFill/>
        </p:spPr>
        <p:txBody>
          <a:bodyPr wrap="square">
            <a:spAutoFit/>
          </a:bodyPr>
          <a:lstStyle/>
          <a:p>
            <a:pPr marL="0" marR="0">
              <a:lnSpc>
                <a:spcPct val="150000"/>
              </a:lnSpc>
              <a:spcBef>
                <a:spcPts val="900"/>
              </a:spcBef>
              <a:spcAft>
                <a:spcPts val="900"/>
              </a:spcAft>
            </a:pPr>
            <a:r>
              <a:rPr lang="en-US" sz="2800" dirty="0">
                <a:solidFill>
                  <a:srgbClr val="000000"/>
                </a:solidFill>
                <a:effectLst/>
                <a:latin typeface="Aptos" panose="020B0004020202020204" pitchFamily="34" charset="0"/>
                <a:ea typeface="Times New Roman" panose="02020603050405020304" pitchFamily="18" charset="0"/>
              </a:rPr>
              <a:t>Predictive analytics involves</a:t>
            </a:r>
            <a:r>
              <a:rPr lang="en-US" sz="2800" b="1" dirty="0">
                <a:solidFill>
                  <a:srgbClr val="000000"/>
                </a:solidFill>
                <a:effectLst/>
                <a:latin typeface="Aptos" panose="020B0004020202020204" pitchFamily="34" charset="0"/>
                <a:ea typeface="Times New Roman" panose="02020603050405020304" pitchFamily="18" charset="0"/>
              </a:rPr>
              <a:t> using historical data, statistical algorithms, and machine learning techniques to forecast future outcomes</a:t>
            </a:r>
            <a:r>
              <a:rPr lang="en-US" sz="2800" dirty="0">
                <a:solidFill>
                  <a:srgbClr val="000000"/>
                </a:solidFill>
                <a:effectLst/>
                <a:latin typeface="Aptos" panose="020B0004020202020204" pitchFamily="34" charset="0"/>
                <a:ea typeface="Times New Roman" panose="02020603050405020304" pitchFamily="18" charset="0"/>
              </a:rPr>
              <a:t>. </a:t>
            </a:r>
          </a:p>
        </p:txBody>
      </p:sp>
      <p:sp>
        <p:nvSpPr>
          <p:cNvPr id="5" name="TextBox 4">
            <a:extLst>
              <a:ext uri="{FF2B5EF4-FFF2-40B4-BE49-F238E27FC236}">
                <a16:creationId xmlns:a16="http://schemas.microsoft.com/office/drawing/2014/main" id="{6247FAD2-57AE-0A7E-2914-CC8CC410DB15}"/>
              </a:ext>
            </a:extLst>
          </p:cNvPr>
          <p:cNvSpPr txBox="1"/>
          <p:nvPr/>
        </p:nvSpPr>
        <p:spPr>
          <a:xfrm>
            <a:off x="1350335" y="4274343"/>
            <a:ext cx="9526772" cy="1965731"/>
          </a:xfrm>
          <a:prstGeom prst="rect">
            <a:avLst/>
          </a:prstGeom>
          <a:noFill/>
        </p:spPr>
        <p:txBody>
          <a:bodyPr wrap="square">
            <a:spAutoFit/>
          </a:bodyPr>
          <a:lstStyle/>
          <a:p>
            <a:pPr marL="0" marR="0">
              <a:lnSpc>
                <a:spcPct val="150000"/>
              </a:lnSpc>
              <a:spcBef>
                <a:spcPts val="900"/>
              </a:spcBef>
              <a:spcAft>
                <a:spcPts val="900"/>
              </a:spcAft>
            </a:pPr>
            <a:r>
              <a:rPr lang="en-US" sz="2800" dirty="0">
                <a:solidFill>
                  <a:srgbClr val="000000"/>
                </a:solidFill>
                <a:effectLst/>
                <a:latin typeface="Aptos" panose="020B0004020202020204" pitchFamily="34" charset="0"/>
                <a:ea typeface="Times New Roman" panose="02020603050405020304" pitchFamily="18" charset="0"/>
              </a:rPr>
              <a:t>It helps organizations predict incidents such as disease outbreaks, pollution spikes, or safety violations before they occur.</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010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19EFFC-8A62-ED34-3CBC-A6057F2D7816}"/>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001FBF6-670C-3F8A-1764-6163AE1A6B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4F37CFE-E08B-E554-D5BA-509F00800759}"/>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L="0" marR="0" algn="ctr">
              <a:lnSpc>
                <a:spcPct val="150000"/>
              </a:lnSpc>
              <a:spcBef>
                <a:spcPts val="800"/>
              </a:spcBef>
              <a:spcAft>
                <a:spcPts val="400"/>
              </a:spcAft>
            </a:pPr>
            <a:r>
              <a:rPr lang="en-US" sz="36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Key Concepts</a:t>
            </a:r>
            <a:endParaRPr lang="en-US" sz="36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sketch line">
            <a:extLst>
              <a:ext uri="{FF2B5EF4-FFF2-40B4-BE49-F238E27FC236}">
                <a16:creationId xmlns:a16="http://schemas.microsoft.com/office/drawing/2014/main" id="{DA8D58A4-79C1-C9DA-2ECA-9449823B0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1C55F0FE-6ABF-E44C-605A-6E5864A665C5}"/>
              </a:ext>
            </a:extLst>
          </p:cNvPr>
          <p:cNvGraphicFramePr>
            <a:graphicFrameLocks noGrp="1"/>
          </p:cNvGraphicFramePr>
          <p:nvPr>
            <p:extLst>
              <p:ext uri="{D42A27DB-BD31-4B8C-83A1-F6EECF244321}">
                <p14:modId xmlns:p14="http://schemas.microsoft.com/office/powerpoint/2010/main" val="3402439174"/>
              </p:ext>
            </p:extLst>
          </p:nvPr>
        </p:nvGraphicFramePr>
        <p:xfrm>
          <a:off x="838200" y="2411262"/>
          <a:ext cx="10740656" cy="3331362"/>
        </p:xfrm>
        <a:graphic>
          <a:graphicData uri="http://schemas.openxmlformats.org/drawingml/2006/table">
            <a:tbl>
              <a:tblPr firstRow="1" bandRow="1" bandCol="1">
                <a:tableStyleId>{72833802-FEF1-4C79-8D5D-14CF1EAF98D9}</a:tableStyleId>
              </a:tblPr>
              <a:tblGrid>
                <a:gridCol w="1702981">
                  <a:extLst>
                    <a:ext uri="{9D8B030D-6E8A-4147-A177-3AD203B41FA5}">
                      <a16:colId xmlns:a16="http://schemas.microsoft.com/office/drawing/2014/main" val="2236318826"/>
                    </a:ext>
                  </a:extLst>
                </a:gridCol>
                <a:gridCol w="9037675">
                  <a:extLst>
                    <a:ext uri="{9D8B030D-6E8A-4147-A177-3AD203B41FA5}">
                      <a16:colId xmlns:a16="http://schemas.microsoft.com/office/drawing/2014/main" val="3746738933"/>
                    </a:ext>
                  </a:extLst>
                </a:gridCol>
              </a:tblGrid>
              <a:tr h="484126">
                <a:tc>
                  <a:txBody>
                    <a:bodyPr/>
                    <a:lstStyle/>
                    <a:p>
                      <a:pPr marL="0" marR="0" algn="just">
                        <a:lnSpc>
                          <a:spcPct val="150000"/>
                        </a:lnSpc>
                        <a:spcBef>
                          <a:spcPts val="180"/>
                        </a:spcBef>
                        <a:spcAft>
                          <a:spcPts val="180"/>
                        </a:spcAft>
                      </a:pPr>
                      <a:r>
                        <a:rPr lang="en-US" sz="2400" dirty="0">
                          <a:effectLst/>
                        </a:rPr>
                        <a:t>Concept</a:t>
                      </a:r>
                      <a:endParaRPr lang="en-US" sz="2400" dirty="0">
                        <a:effectLst/>
                        <a:latin typeface="Times New Roman" panose="02020603050405020304" pitchFamily="18" charset="0"/>
                        <a:ea typeface="Times New Roman" panose="02020603050405020304" pitchFamily="18" charset="0"/>
                      </a:endParaRPr>
                    </a:p>
                  </a:txBody>
                  <a:tcPr marL="66583" marR="66583" marT="0" marB="0"/>
                </a:tc>
                <a:tc>
                  <a:txBody>
                    <a:bodyPr/>
                    <a:lstStyle/>
                    <a:p>
                      <a:pPr marL="0" marR="0" algn="just">
                        <a:lnSpc>
                          <a:spcPct val="150000"/>
                        </a:lnSpc>
                        <a:spcBef>
                          <a:spcPts val="180"/>
                        </a:spcBef>
                        <a:spcAft>
                          <a:spcPts val="180"/>
                        </a:spcAft>
                      </a:pPr>
                      <a:r>
                        <a:rPr lang="en-US" sz="2400" dirty="0">
                          <a:effectLst/>
                        </a:rPr>
                        <a:t>Description</a:t>
                      </a:r>
                      <a:endParaRPr lang="en-US" sz="2400" dirty="0">
                        <a:effectLst/>
                        <a:latin typeface="Times New Roman" panose="02020603050405020304" pitchFamily="18" charset="0"/>
                        <a:ea typeface="Times New Roman" panose="02020603050405020304" pitchFamily="18" charset="0"/>
                      </a:endParaRPr>
                    </a:p>
                  </a:txBody>
                  <a:tcPr marL="66583" marR="66583" marT="0" marB="0"/>
                </a:tc>
                <a:extLst>
                  <a:ext uri="{0D108BD9-81ED-4DB2-BD59-A6C34878D82A}">
                    <a16:rowId xmlns:a16="http://schemas.microsoft.com/office/drawing/2014/main" val="219521613"/>
                  </a:ext>
                </a:extLst>
              </a:tr>
              <a:tr h="484073">
                <a:tc>
                  <a:txBody>
                    <a:bodyPr/>
                    <a:lstStyle/>
                    <a:p>
                      <a:pPr marL="0" marR="0" algn="just">
                        <a:lnSpc>
                          <a:spcPct val="150000"/>
                        </a:lnSpc>
                        <a:spcBef>
                          <a:spcPts val="180"/>
                        </a:spcBef>
                        <a:spcAft>
                          <a:spcPts val="180"/>
                        </a:spcAft>
                      </a:pPr>
                      <a:r>
                        <a:rPr lang="en-US" sz="2400" dirty="0">
                          <a:effectLst/>
                        </a:rPr>
                        <a:t>AI</a:t>
                      </a:r>
                      <a:endParaRPr lang="en-US" sz="2400" dirty="0">
                        <a:effectLst/>
                        <a:latin typeface="Times New Roman" panose="02020603050405020304" pitchFamily="18" charset="0"/>
                        <a:ea typeface="Times New Roman" panose="02020603050405020304" pitchFamily="18" charset="0"/>
                      </a:endParaRPr>
                    </a:p>
                  </a:txBody>
                  <a:tcPr marL="66583" marR="66583" marT="0" marB="0"/>
                </a:tc>
                <a:tc>
                  <a:txBody>
                    <a:bodyPr/>
                    <a:lstStyle/>
                    <a:p>
                      <a:pPr marL="0" marR="0" algn="just">
                        <a:lnSpc>
                          <a:spcPct val="150000"/>
                        </a:lnSpc>
                        <a:spcBef>
                          <a:spcPts val="180"/>
                        </a:spcBef>
                        <a:spcAft>
                          <a:spcPts val="180"/>
                        </a:spcAft>
                      </a:pPr>
                      <a:r>
                        <a:rPr lang="en-US" sz="2400">
                          <a:effectLst/>
                        </a:rPr>
                        <a:t>Machines performing intelligent tasks</a:t>
                      </a:r>
                      <a:endParaRPr lang="en-US" sz="2400">
                        <a:effectLst/>
                        <a:latin typeface="Times New Roman" panose="02020603050405020304" pitchFamily="18" charset="0"/>
                        <a:ea typeface="Times New Roman" panose="02020603050405020304" pitchFamily="18" charset="0"/>
                      </a:endParaRPr>
                    </a:p>
                  </a:txBody>
                  <a:tcPr marL="66583" marR="66583" marT="0" marB="0"/>
                </a:tc>
                <a:extLst>
                  <a:ext uri="{0D108BD9-81ED-4DB2-BD59-A6C34878D82A}">
                    <a16:rowId xmlns:a16="http://schemas.microsoft.com/office/drawing/2014/main" val="2406144314"/>
                  </a:ext>
                </a:extLst>
              </a:tr>
              <a:tr h="484073">
                <a:tc>
                  <a:txBody>
                    <a:bodyPr/>
                    <a:lstStyle/>
                    <a:p>
                      <a:pPr marL="0" marR="0" algn="just">
                        <a:lnSpc>
                          <a:spcPct val="150000"/>
                        </a:lnSpc>
                        <a:spcBef>
                          <a:spcPts val="180"/>
                        </a:spcBef>
                        <a:spcAft>
                          <a:spcPts val="180"/>
                        </a:spcAft>
                      </a:pPr>
                      <a:r>
                        <a:rPr lang="en-US" sz="2400" dirty="0">
                          <a:effectLst/>
                        </a:rPr>
                        <a:t>ML</a:t>
                      </a:r>
                      <a:endParaRPr lang="en-US" sz="2400" dirty="0">
                        <a:effectLst/>
                        <a:latin typeface="Times New Roman" panose="02020603050405020304" pitchFamily="18" charset="0"/>
                        <a:ea typeface="Times New Roman" panose="02020603050405020304" pitchFamily="18" charset="0"/>
                      </a:endParaRPr>
                    </a:p>
                  </a:txBody>
                  <a:tcPr marL="66583" marR="66583" marT="0" marB="0"/>
                </a:tc>
                <a:tc>
                  <a:txBody>
                    <a:bodyPr/>
                    <a:lstStyle/>
                    <a:p>
                      <a:pPr marL="0" marR="0" algn="just">
                        <a:lnSpc>
                          <a:spcPct val="150000"/>
                        </a:lnSpc>
                        <a:spcBef>
                          <a:spcPts val="180"/>
                        </a:spcBef>
                        <a:spcAft>
                          <a:spcPts val="180"/>
                        </a:spcAft>
                      </a:pPr>
                      <a:r>
                        <a:rPr lang="en-US" sz="2400">
                          <a:effectLst/>
                        </a:rPr>
                        <a:t>Algorithms that learn from data</a:t>
                      </a:r>
                      <a:endParaRPr lang="en-US" sz="2400">
                        <a:effectLst/>
                        <a:latin typeface="Times New Roman" panose="02020603050405020304" pitchFamily="18" charset="0"/>
                        <a:ea typeface="Times New Roman" panose="02020603050405020304" pitchFamily="18" charset="0"/>
                      </a:endParaRPr>
                    </a:p>
                  </a:txBody>
                  <a:tcPr marL="66583" marR="66583" marT="0" marB="0"/>
                </a:tc>
                <a:extLst>
                  <a:ext uri="{0D108BD9-81ED-4DB2-BD59-A6C34878D82A}">
                    <a16:rowId xmlns:a16="http://schemas.microsoft.com/office/drawing/2014/main" val="3956006524"/>
                  </a:ext>
                </a:extLst>
              </a:tr>
              <a:tr h="721352">
                <a:tc>
                  <a:txBody>
                    <a:bodyPr/>
                    <a:lstStyle/>
                    <a:p>
                      <a:pPr marL="0" marR="0" algn="just">
                        <a:lnSpc>
                          <a:spcPct val="150000"/>
                        </a:lnSpc>
                        <a:spcBef>
                          <a:spcPts val="180"/>
                        </a:spcBef>
                        <a:spcAft>
                          <a:spcPts val="180"/>
                        </a:spcAft>
                      </a:pPr>
                      <a:r>
                        <a:rPr lang="en-US" sz="2400" dirty="0">
                          <a:effectLst/>
                        </a:rPr>
                        <a:t>DL</a:t>
                      </a:r>
                      <a:endParaRPr lang="en-US" sz="2400" dirty="0">
                        <a:effectLst/>
                        <a:latin typeface="Times New Roman" panose="02020603050405020304" pitchFamily="18" charset="0"/>
                        <a:ea typeface="Times New Roman" panose="02020603050405020304" pitchFamily="18" charset="0"/>
                      </a:endParaRPr>
                    </a:p>
                  </a:txBody>
                  <a:tcPr marL="66583" marR="66583" marT="0" marB="0"/>
                </a:tc>
                <a:tc>
                  <a:txBody>
                    <a:bodyPr/>
                    <a:lstStyle/>
                    <a:p>
                      <a:pPr marL="0" marR="0" algn="just">
                        <a:lnSpc>
                          <a:spcPct val="150000"/>
                        </a:lnSpc>
                        <a:spcBef>
                          <a:spcPts val="180"/>
                        </a:spcBef>
                        <a:spcAft>
                          <a:spcPts val="180"/>
                        </a:spcAft>
                      </a:pPr>
                      <a:r>
                        <a:rPr lang="en-US" sz="2400" dirty="0">
                          <a:effectLst/>
                        </a:rPr>
                        <a:t>Neural networks that mimic the human brain</a:t>
                      </a:r>
                      <a:endParaRPr lang="en-US" sz="2400" dirty="0">
                        <a:effectLst/>
                        <a:latin typeface="Times New Roman" panose="02020603050405020304" pitchFamily="18" charset="0"/>
                        <a:ea typeface="Times New Roman" panose="02020603050405020304" pitchFamily="18" charset="0"/>
                      </a:endParaRPr>
                    </a:p>
                  </a:txBody>
                  <a:tcPr marL="66583" marR="66583" marT="0" marB="0"/>
                </a:tc>
                <a:extLst>
                  <a:ext uri="{0D108BD9-81ED-4DB2-BD59-A6C34878D82A}">
                    <a16:rowId xmlns:a16="http://schemas.microsoft.com/office/drawing/2014/main" val="1410827375"/>
                  </a:ext>
                </a:extLst>
              </a:tr>
              <a:tr h="637954">
                <a:tc>
                  <a:txBody>
                    <a:bodyPr/>
                    <a:lstStyle/>
                    <a:p>
                      <a:pPr marL="0" marR="0" algn="just">
                        <a:lnSpc>
                          <a:spcPct val="150000"/>
                        </a:lnSpc>
                        <a:spcBef>
                          <a:spcPts val="180"/>
                        </a:spcBef>
                        <a:spcAft>
                          <a:spcPts val="180"/>
                        </a:spcAft>
                      </a:pPr>
                      <a:r>
                        <a:rPr lang="en-US" sz="2400" dirty="0">
                          <a:effectLst/>
                        </a:rPr>
                        <a:t>NLP</a:t>
                      </a:r>
                      <a:endParaRPr lang="en-US" sz="2400" dirty="0">
                        <a:effectLst/>
                        <a:latin typeface="Times New Roman" panose="02020603050405020304" pitchFamily="18" charset="0"/>
                        <a:ea typeface="Times New Roman" panose="02020603050405020304" pitchFamily="18" charset="0"/>
                      </a:endParaRPr>
                    </a:p>
                  </a:txBody>
                  <a:tcPr marL="66583" marR="66583" marT="0" marB="0"/>
                </a:tc>
                <a:tc>
                  <a:txBody>
                    <a:bodyPr/>
                    <a:lstStyle/>
                    <a:p>
                      <a:pPr marL="0" marR="0" algn="just">
                        <a:lnSpc>
                          <a:spcPct val="150000"/>
                        </a:lnSpc>
                        <a:spcBef>
                          <a:spcPts val="180"/>
                        </a:spcBef>
                        <a:spcAft>
                          <a:spcPts val="180"/>
                        </a:spcAft>
                      </a:pPr>
                      <a:r>
                        <a:rPr lang="en-US" sz="2400" dirty="0">
                          <a:effectLst/>
                        </a:rPr>
                        <a:t>Understanding and generating human language</a:t>
                      </a:r>
                      <a:endParaRPr lang="en-US" sz="2400" dirty="0">
                        <a:effectLst/>
                        <a:latin typeface="Times New Roman" panose="02020603050405020304" pitchFamily="18" charset="0"/>
                        <a:ea typeface="Times New Roman" panose="02020603050405020304" pitchFamily="18" charset="0"/>
                      </a:endParaRPr>
                    </a:p>
                  </a:txBody>
                  <a:tcPr marL="66583" marR="66583" marT="0" marB="0"/>
                </a:tc>
                <a:extLst>
                  <a:ext uri="{0D108BD9-81ED-4DB2-BD59-A6C34878D82A}">
                    <a16:rowId xmlns:a16="http://schemas.microsoft.com/office/drawing/2014/main" val="1851648464"/>
                  </a:ext>
                </a:extLst>
              </a:tr>
              <a:tr h="484073">
                <a:tc>
                  <a:txBody>
                    <a:bodyPr/>
                    <a:lstStyle/>
                    <a:p>
                      <a:pPr marL="0" marR="0" algn="just">
                        <a:lnSpc>
                          <a:spcPct val="150000"/>
                        </a:lnSpc>
                        <a:spcBef>
                          <a:spcPts val="180"/>
                        </a:spcBef>
                        <a:spcAft>
                          <a:spcPts val="180"/>
                        </a:spcAft>
                      </a:pPr>
                      <a:r>
                        <a:rPr lang="en-US" sz="2400">
                          <a:effectLst/>
                        </a:rPr>
                        <a:t>LLMs</a:t>
                      </a:r>
                      <a:endParaRPr lang="en-US" sz="2400">
                        <a:effectLst/>
                        <a:latin typeface="Times New Roman" panose="02020603050405020304" pitchFamily="18" charset="0"/>
                        <a:ea typeface="Times New Roman" panose="02020603050405020304" pitchFamily="18" charset="0"/>
                      </a:endParaRPr>
                    </a:p>
                  </a:txBody>
                  <a:tcPr marL="66583" marR="66583" marT="0" marB="0"/>
                </a:tc>
                <a:tc>
                  <a:txBody>
                    <a:bodyPr/>
                    <a:lstStyle/>
                    <a:p>
                      <a:pPr marL="0" marR="0" algn="just">
                        <a:lnSpc>
                          <a:spcPct val="150000"/>
                        </a:lnSpc>
                        <a:spcBef>
                          <a:spcPts val="180"/>
                        </a:spcBef>
                        <a:spcAft>
                          <a:spcPts val="180"/>
                        </a:spcAft>
                      </a:pPr>
                      <a:r>
                        <a:rPr lang="en-US" sz="2400" dirty="0">
                          <a:effectLst/>
                        </a:rPr>
                        <a:t>Large-scale models trained on text</a:t>
                      </a:r>
                      <a:endParaRPr lang="en-US" sz="2400" dirty="0">
                        <a:effectLst/>
                        <a:latin typeface="Times New Roman" panose="02020603050405020304" pitchFamily="18" charset="0"/>
                        <a:ea typeface="Times New Roman" panose="02020603050405020304" pitchFamily="18" charset="0"/>
                      </a:endParaRPr>
                    </a:p>
                  </a:txBody>
                  <a:tcPr marL="66583" marR="66583" marT="0" marB="0"/>
                </a:tc>
                <a:extLst>
                  <a:ext uri="{0D108BD9-81ED-4DB2-BD59-A6C34878D82A}">
                    <a16:rowId xmlns:a16="http://schemas.microsoft.com/office/drawing/2014/main" val="2447243226"/>
                  </a:ext>
                </a:extLst>
              </a:tr>
            </a:tbl>
          </a:graphicData>
        </a:graphic>
      </p:graphicFrame>
    </p:spTree>
    <p:extLst>
      <p:ext uri="{BB962C8B-B14F-4D97-AF65-F5344CB8AC3E}">
        <p14:creationId xmlns:p14="http://schemas.microsoft.com/office/powerpoint/2010/main" val="217993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441B0-C876-6523-1AA9-5B340EBD5BB1}"/>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dirty="0">
                <a:solidFill>
                  <a:schemeClr val="tx1"/>
                </a:solidFill>
                <a:effectLst/>
                <a:latin typeface="+mj-lt"/>
                <a:ea typeface="+mj-ea"/>
                <a:cs typeface="+mj-cs"/>
              </a:rPr>
              <a:t>MACHINE LEARNING FOUNDATIONS </a:t>
            </a:r>
            <a:endParaRPr lang="en-US" sz="3800" kern="1200" dirty="0">
              <a:solidFill>
                <a:schemeClr val="tx1"/>
              </a:solidFill>
              <a:latin typeface="+mj-lt"/>
              <a:ea typeface="+mj-ea"/>
              <a:cs typeface="+mj-cs"/>
            </a:endParaRPr>
          </a:p>
        </p:txBody>
      </p:sp>
      <p:sp>
        <p:nvSpPr>
          <p:cNvPr id="410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30A467E-4868-51D7-F9C0-B6DBCE682695}"/>
              </a:ext>
            </a:extLst>
          </p:cNvPr>
          <p:cNvSpPr>
            <a:spLocks noGrp="1"/>
          </p:cNvSpPr>
          <p:nvPr>
            <p:ph type="body" sz="half" idx="2"/>
          </p:nvPr>
        </p:nvSpPr>
        <p:spPr>
          <a:xfrm>
            <a:off x="630935" y="2807208"/>
            <a:ext cx="5003746" cy="3410712"/>
          </a:xfrm>
        </p:spPr>
        <p:txBody>
          <a:bodyPr vert="horz" lIns="91440" tIns="45720" rIns="91440" bIns="45720" rtlCol="0" anchor="t">
            <a:normAutofit/>
          </a:bodyPr>
          <a:lstStyle/>
          <a:p>
            <a:pPr algn="just">
              <a:lnSpc>
                <a:spcPct val="150000"/>
              </a:lnSpc>
            </a:pPr>
            <a:r>
              <a:rPr lang="en-US" sz="2400" dirty="0"/>
              <a:t>A</a:t>
            </a:r>
            <a:r>
              <a:rPr lang="en-US" sz="2400" b="0" i="0" dirty="0">
                <a:effectLst/>
              </a:rPr>
              <a:t> subfield of artificial intelligence (AI) that uses algorithms to enable computers to learn from and make decisions or predictions based on data, without being explicitly programmed</a:t>
            </a:r>
            <a:endParaRPr lang="en-US" sz="2400" dirty="0"/>
          </a:p>
        </p:txBody>
      </p:sp>
      <p:pic>
        <p:nvPicPr>
          <p:cNvPr id="4098" name="Picture 2" descr="Machine learning in industry - ATRIA Innovation">
            <a:extLst>
              <a:ext uri="{FF2B5EF4-FFF2-40B4-BE49-F238E27FC236}">
                <a16:creationId xmlns:a16="http://schemas.microsoft.com/office/drawing/2014/main" id="{74455062-9427-8374-95FA-5B5806FFD5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37361" y="857559"/>
            <a:ext cx="6232599" cy="542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13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B36B49-0B58-0540-1EC5-23EB14429A85}"/>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341EA90-7189-307B-3E14-ED931CB5703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000" kern="1200">
                <a:solidFill>
                  <a:schemeClr val="tx1"/>
                </a:solidFill>
                <a:effectLst/>
                <a:latin typeface="+mj-lt"/>
                <a:ea typeface="+mj-ea"/>
                <a:cs typeface="+mj-cs"/>
              </a:rPr>
              <a:t>Supervised vs. Unsupervised Learning </a:t>
            </a:r>
            <a:endParaRPr lang="en-US" sz="5000" kern="1200">
              <a:solidFill>
                <a:schemeClr val="tx1"/>
              </a:solidFill>
              <a:latin typeface="+mj-lt"/>
              <a:ea typeface="+mj-ea"/>
              <a:cs typeface="+mj-cs"/>
            </a:endParaRPr>
          </a:p>
        </p:txBody>
      </p:sp>
      <p:sp>
        <p:nvSpPr>
          <p:cNvPr id="4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extBox 3">
            <a:extLst>
              <a:ext uri="{FF2B5EF4-FFF2-40B4-BE49-F238E27FC236}">
                <a16:creationId xmlns:a16="http://schemas.microsoft.com/office/drawing/2014/main" id="{930FD69A-2B2E-D3DB-020B-C737742A2D5F}"/>
              </a:ext>
            </a:extLst>
          </p:cNvPr>
          <p:cNvGraphicFramePr/>
          <p:nvPr>
            <p:extLst>
              <p:ext uri="{D42A27DB-BD31-4B8C-83A1-F6EECF244321}">
                <p14:modId xmlns:p14="http://schemas.microsoft.com/office/powerpoint/2010/main" val="298878501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87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A1450A-AA1D-C0B6-B784-104BDE28F9AF}"/>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27DA75A-EE8A-FC18-C563-D5CEDC4AC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40D8BF1-1528-48C2-8000-6202DEE852FB}"/>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L="0" marR="0" algn="ctr">
              <a:lnSpc>
                <a:spcPct val="150000"/>
              </a:lnSpc>
              <a:spcBef>
                <a:spcPts val="800"/>
              </a:spcBef>
              <a:spcAft>
                <a:spcPts val="400"/>
              </a:spcAft>
            </a:pPr>
            <a:r>
              <a:rPr lang="en-US" sz="36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ML Algorithms</a:t>
            </a:r>
            <a:endParaRPr lang="en-US" sz="36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sketch line">
            <a:extLst>
              <a:ext uri="{FF2B5EF4-FFF2-40B4-BE49-F238E27FC236}">
                <a16:creationId xmlns:a16="http://schemas.microsoft.com/office/drawing/2014/main" id="{13E0E7AB-98EA-132D-CE77-55D1E0AB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05E49B55-F815-0A50-CC03-6521F819AB0A}"/>
              </a:ext>
            </a:extLst>
          </p:cNvPr>
          <p:cNvGraphicFramePr>
            <a:graphicFrameLocks noGrp="1"/>
          </p:cNvGraphicFramePr>
          <p:nvPr>
            <p:extLst>
              <p:ext uri="{D42A27DB-BD31-4B8C-83A1-F6EECF244321}">
                <p14:modId xmlns:p14="http://schemas.microsoft.com/office/powerpoint/2010/main" val="3417823649"/>
              </p:ext>
            </p:extLst>
          </p:nvPr>
        </p:nvGraphicFramePr>
        <p:xfrm>
          <a:off x="890778" y="2228912"/>
          <a:ext cx="10319004" cy="3451098"/>
        </p:xfrm>
        <a:graphic>
          <a:graphicData uri="http://schemas.openxmlformats.org/drawingml/2006/table">
            <a:tbl>
              <a:tblPr firstRow="1" bandRow="1" bandCol="1">
                <a:tableStyleId>{72833802-FEF1-4C79-8D5D-14CF1EAF98D9}</a:tableStyleId>
              </a:tblPr>
              <a:tblGrid>
                <a:gridCol w="4319175">
                  <a:extLst>
                    <a:ext uri="{9D8B030D-6E8A-4147-A177-3AD203B41FA5}">
                      <a16:colId xmlns:a16="http://schemas.microsoft.com/office/drawing/2014/main" val="4235971118"/>
                    </a:ext>
                  </a:extLst>
                </a:gridCol>
                <a:gridCol w="5999829">
                  <a:extLst>
                    <a:ext uri="{9D8B030D-6E8A-4147-A177-3AD203B41FA5}">
                      <a16:colId xmlns:a16="http://schemas.microsoft.com/office/drawing/2014/main" val="1531612787"/>
                    </a:ext>
                  </a:extLst>
                </a:gridCol>
              </a:tblGrid>
              <a:tr h="223520">
                <a:tc>
                  <a:txBody>
                    <a:bodyPr/>
                    <a:lstStyle/>
                    <a:p>
                      <a:pPr marL="0" marR="0" algn="just">
                        <a:lnSpc>
                          <a:spcPct val="150000"/>
                        </a:lnSpc>
                        <a:spcBef>
                          <a:spcPts val="180"/>
                        </a:spcBef>
                        <a:spcAft>
                          <a:spcPts val="180"/>
                        </a:spcAft>
                      </a:pPr>
                      <a:r>
                        <a:rPr lang="en-US" sz="2800" dirty="0">
                          <a:effectLst/>
                        </a:rPr>
                        <a:t>Algorithm</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800">
                          <a:effectLst/>
                        </a:rPr>
                        <a:t>Function</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31637498"/>
                  </a:ext>
                </a:extLst>
              </a:tr>
              <a:tr h="400685">
                <a:tc>
                  <a:txBody>
                    <a:bodyPr/>
                    <a:lstStyle/>
                    <a:p>
                      <a:pPr marL="0" marR="0" algn="just">
                        <a:lnSpc>
                          <a:spcPct val="150000"/>
                        </a:lnSpc>
                        <a:spcBef>
                          <a:spcPts val="180"/>
                        </a:spcBef>
                        <a:spcAft>
                          <a:spcPts val="180"/>
                        </a:spcAft>
                      </a:pPr>
                      <a:r>
                        <a:rPr lang="en-US" sz="2800" dirty="0">
                          <a:effectLst/>
                        </a:rPr>
                        <a:t>Linear Regression</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800">
                          <a:effectLst/>
                        </a:rPr>
                        <a:t>Predicts continuous values</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7843716"/>
                  </a:ext>
                </a:extLst>
              </a:tr>
              <a:tr h="405130">
                <a:tc>
                  <a:txBody>
                    <a:bodyPr/>
                    <a:lstStyle/>
                    <a:p>
                      <a:pPr marL="0" marR="0" algn="just">
                        <a:lnSpc>
                          <a:spcPct val="150000"/>
                        </a:lnSpc>
                        <a:spcBef>
                          <a:spcPts val="180"/>
                        </a:spcBef>
                        <a:spcAft>
                          <a:spcPts val="180"/>
                        </a:spcAft>
                      </a:pPr>
                      <a:r>
                        <a:rPr lang="en-US" sz="2800" dirty="0">
                          <a:effectLst/>
                        </a:rPr>
                        <a:t>Decision Trees</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800" dirty="0">
                          <a:effectLst/>
                        </a:rPr>
                        <a:t>Classification and decision-making</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0436287"/>
                  </a:ext>
                </a:extLst>
              </a:tr>
              <a:tr h="223520">
                <a:tc>
                  <a:txBody>
                    <a:bodyPr/>
                    <a:lstStyle/>
                    <a:p>
                      <a:pPr marL="0" marR="0" algn="just">
                        <a:lnSpc>
                          <a:spcPct val="150000"/>
                        </a:lnSpc>
                        <a:spcBef>
                          <a:spcPts val="180"/>
                        </a:spcBef>
                        <a:spcAft>
                          <a:spcPts val="180"/>
                        </a:spcAft>
                      </a:pPr>
                      <a:r>
                        <a:rPr lang="en-US" sz="2800">
                          <a:effectLst/>
                        </a:rPr>
                        <a:t>K-Means Clustering</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800" dirty="0">
                          <a:effectLst/>
                        </a:rPr>
                        <a:t>Groups similar data</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92221607"/>
                  </a:ext>
                </a:extLst>
              </a:tr>
              <a:tr h="400685">
                <a:tc>
                  <a:txBody>
                    <a:bodyPr/>
                    <a:lstStyle/>
                    <a:p>
                      <a:pPr marL="0" marR="0" algn="just">
                        <a:lnSpc>
                          <a:spcPct val="150000"/>
                        </a:lnSpc>
                        <a:spcBef>
                          <a:spcPts val="180"/>
                        </a:spcBef>
                        <a:spcAft>
                          <a:spcPts val="180"/>
                        </a:spcAft>
                      </a:pPr>
                      <a:r>
                        <a:rPr lang="en-US" sz="2800">
                          <a:effectLst/>
                        </a:rPr>
                        <a:t>Random Forest</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800" dirty="0">
                          <a:effectLst/>
                        </a:rPr>
                        <a:t>Ensemble learning for accuracy</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68727916"/>
                  </a:ext>
                </a:extLst>
              </a:tr>
              <a:tr h="405130">
                <a:tc>
                  <a:txBody>
                    <a:bodyPr/>
                    <a:lstStyle/>
                    <a:p>
                      <a:pPr marL="0" marR="0" algn="just">
                        <a:lnSpc>
                          <a:spcPct val="150000"/>
                        </a:lnSpc>
                        <a:spcBef>
                          <a:spcPts val="180"/>
                        </a:spcBef>
                        <a:spcAft>
                          <a:spcPts val="180"/>
                        </a:spcAft>
                      </a:pPr>
                      <a:r>
                        <a:rPr lang="en-US" sz="2800">
                          <a:effectLst/>
                        </a:rPr>
                        <a:t>Neural Networks</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80"/>
                        </a:spcBef>
                        <a:spcAft>
                          <a:spcPts val="180"/>
                        </a:spcAft>
                      </a:pPr>
                      <a:r>
                        <a:rPr lang="en-US" sz="2800" dirty="0">
                          <a:effectLst/>
                        </a:rPr>
                        <a:t>Pattern recognition</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40910399"/>
                  </a:ext>
                </a:extLst>
              </a:tr>
            </a:tbl>
          </a:graphicData>
        </a:graphic>
      </p:graphicFrame>
    </p:spTree>
    <p:extLst>
      <p:ext uri="{BB962C8B-B14F-4D97-AF65-F5344CB8AC3E}">
        <p14:creationId xmlns:p14="http://schemas.microsoft.com/office/powerpoint/2010/main" val="209884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CB3F8C-F538-B42B-E6AF-D2111322CD0C}"/>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532E00-B750-28FA-C371-3167E4743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B51D82B-E0B6-449E-E35C-3B39ACE146C8}"/>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4400" b="0" i="0" dirty="0">
                <a:effectLst/>
                <a:latin typeface="fkGrotesk"/>
              </a:rPr>
              <a:t>Data-to-Decision Pipeline</a:t>
            </a:r>
          </a:p>
        </p:txBody>
      </p:sp>
      <p:sp>
        <p:nvSpPr>
          <p:cNvPr id="40" name="sketch line">
            <a:extLst>
              <a:ext uri="{FF2B5EF4-FFF2-40B4-BE49-F238E27FC236}">
                <a16:creationId xmlns:a16="http://schemas.microsoft.com/office/drawing/2014/main" id="{C3970803-E11A-2CC3-E5D6-B9BE5E31F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extBox 3">
            <a:extLst>
              <a:ext uri="{FF2B5EF4-FFF2-40B4-BE49-F238E27FC236}">
                <a16:creationId xmlns:a16="http://schemas.microsoft.com/office/drawing/2014/main" id="{3C5C4CD3-5C47-545D-E9F5-CEE531FCD40A}"/>
              </a:ext>
            </a:extLst>
          </p:cNvPr>
          <p:cNvGraphicFramePr/>
          <p:nvPr>
            <p:extLst>
              <p:ext uri="{D42A27DB-BD31-4B8C-83A1-F6EECF244321}">
                <p14:modId xmlns:p14="http://schemas.microsoft.com/office/powerpoint/2010/main" val="647270362"/>
              </p:ext>
            </p:extLst>
          </p:nvPr>
        </p:nvGraphicFramePr>
        <p:xfrm>
          <a:off x="417576" y="1690688"/>
          <a:ext cx="11353800" cy="4582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120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3022</TotalTime>
  <Words>1807</Words>
  <Application>Microsoft Office PowerPoint</Application>
  <PresentationFormat>Widescreen</PresentationFormat>
  <Paragraphs>247</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Aptos Display</vt:lpstr>
      <vt:lpstr>Arial</vt:lpstr>
      <vt:lpstr>Cambria</vt:lpstr>
      <vt:lpstr>fkGrotesk</vt:lpstr>
      <vt:lpstr>Google Sans</vt:lpstr>
      <vt:lpstr>Times New Roman</vt:lpstr>
      <vt:lpstr>Office Theme</vt:lpstr>
      <vt:lpstr>PowerPoint Presentation</vt:lpstr>
      <vt:lpstr>Outline</vt:lpstr>
      <vt:lpstr>Introduction to AI &amp; Predictive Analytics</vt:lpstr>
      <vt:lpstr>What is Predictive Analytics?</vt:lpstr>
      <vt:lpstr>Key Concepts</vt:lpstr>
      <vt:lpstr>MACHINE LEARNING FOUNDATIONS </vt:lpstr>
      <vt:lpstr>Supervised vs. Unsupervised Learning </vt:lpstr>
      <vt:lpstr>ML Algorithms</vt:lpstr>
      <vt:lpstr>Data-to-Decision Pipeline</vt:lpstr>
      <vt:lpstr>PREDICTIVE MODELING &amp; DATA ANALYTICS </vt:lpstr>
      <vt:lpstr>Predictive Modeling Steps </vt:lpstr>
      <vt:lpstr>ML Algorithms</vt:lpstr>
      <vt:lpstr>DEEP LEARNING AND NEURAL NETWORKS </vt:lpstr>
      <vt:lpstr>Neural Networks Models</vt:lpstr>
      <vt:lpstr>NATURAL LANGUAGE PROCESSING</vt:lpstr>
      <vt:lpstr>Key NLP Functions</vt:lpstr>
      <vt:lpstr>LARGE LANGUAGE MODELS (LLMs) AND GENERATIVE AI</vt:lpstr>
      <vt:lpstr>Predictive Modeling Steps </vt:lpstr>
      <vt:lpstr>Use Cases</vt:lpstr>
      <vt:lpstr>INTEGRATION: PREDICTIVE AI MEETS GENERATIVE AI </vt:lpstr>
      <vt:lpstr>Integrated Workflow </vt:lpstr>
      <vt:lpstr>Benefits of AI for Environmental Health </vt:lpstr>
      <vt:lpstr>AI ETHICS AND GOVERNANCE  </vt:lpstr>
      <vt:lpstr>AI Ethics And Governance </vt:lpstr>
      <vt:lpstr>PowerPoint Presentation</vt:lpstr>
      <vt:lpstr>AI Environmental Global Use Cases</vt:lpstr>
      <vt:lpstr>AI Environmental Global Use Cases</vt:lpstr>
      <vt:lpstr>AI Environmental Global Use Cases</vt:lpstr>
      <vt:lpstr>AI Environmental Global Use Cases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Ahmed Tijjani Ishaq</dc:creator>
  <cp:lastModifiedBy>Muktar Usman</cp:lastModifiedBy>
  <cp:revision>43</cp:revision>
  <dcterms:created xsi:type="dcterms:W3CDTF">2025-11-01T12:38:47Z</dcterms:created>
  <dcterms:modified xsi:type="dcterms:W3CDTF">2025-12-03T06:35:35Z</dcterms:modified>
</cp:coreProperties>
</file>